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6" r:id="rId2"/>
    <p:sldId id="257" r:id="rId3"/>
    <p:sldId id="260" r:id="rId4"/>
    <p:sldId id="299" r:id="rId5"/>
    <p:sldId id="258" r:id="rId6"/>
    <p:sldId id="259" r:id="rId7"/>
    <p:sldId id="261" r:id="rId8"/>
    <p:sldId id="262" r:id="rId9"/>
    <p:sldId id="263" r:id="rId10"/>
    <p:sldId id="264" r:id="rId11"/>
    <p:sldId id="265" r:id="rId12"/>
    <p:sldId id="271" r:id="rId13"/>
    <p:sldId id="273" r:id="rId14"/>
    <p:sldId id="298" r:id="rId15"/>
    <p:sldId id="269" r:id="rId16"/>
    <p:sldId id="277" r:id="rId17"/>
    <p:sldId id="275" r:id="rId18"/>
    <p:sldId id="274" r:id="rId19"/>
    <p:sldId id="276" r:id="rId20"/>
    <p:sldId id="278" r:id="rId21"/>
    <p:sldId id="279" r:id="rId22"/>
    <p:sldId id="281" r:id="rId23"/>
    <p:sldId id="280" r:id="rId24"/>
    <p:sldId id="284" r:id="rId25"/>
    <p:sldId id="283" r:id="rId26"/>
    <p:sldId id="288" r:id="rId27"/>
    <p:sldId id="287" r:id="rId28"/>
    <p:sldId id="291" r:id="rId29"/>
    <p:sldId id="292" r:id="rId30"/>
    <p:sldId id="270" r:id="rId31"/>
    <p:sldId id="266" r:id="rId32"/>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94660"/>
  </p:normalViewPr>
  <p:slideViewPr>
    <p:cSldViewPr>
      <p:cViewPr varScale="1">
        <p:scale>
          <a:sx n="74" d="100"/>
          <a:sy n="74" d="100"/>
        </p:scale>
        <p:origin x="-105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49AE06-BBE1-4780-B43B-02217BEF5730}" type="doc">
      <dgm:prSet loTypeId="urn:microsoft.com/office/officeart/2005/8/layout/vProcess5" loCatId="process" qsTypeId="urn:microsoft.com/office/officeart/2005/8/quickstyle/simple3" qsCatId="simple" csTypeId="urn:microsoft.com/office/officeart/2005/8/colors/accent3_4" csCatId="accent3" phldr="1"/>
      <dgm:spPr/>
      <dgm:t>
        <a:bodyPr/>
        <a:lstStyle/>
        <a:p>
          <a:endParaRPr lang="fr-FR"/>
        </a:p>
      </dgm:t>
    </dgm:pt>
    <dgm:pt modelId="{5F021C6E-AE9F-4261-970D-76DB046ADB49}">
      <dgm:prSet phldrT="[Texte]" custT="1"/>
      <dgm:spPr/>
      <dgm:t>
        <a:bodyPr/>
        <a:lstStyle/>
        <a:p>
          <a:pPr algn="ctr"/>
          <a:r>
            <a:rPr lang="fr-FR" sz="1600" b="1" dirty="0" smtClean="0"/>
            <a:t>Comité Ministériel d’Hygiène, de Sécurité et des Conditions de travail : </a:t>
          </a:r>
          <a:r>
            <a:rPr lang="fr-FR" sz="2000" dirty="0" smtClean="0"/>
            <a:t/>
          </a:r>
          <a:br>
            <a:rPr lang="fr-FR" sz="2000" dirty="0" smtClean="0"/>
          </a:br>
          <a:r>
            <a:rPr lang="fr-FR" sz="1600" dirty="0" smtClean="0"/>
            <a:t>(dépend du CT Ministériel) </a:t>
          </a:r>
          <a:br>
            <a:rPr lang="fr-FR" sz="1600" dirty="0" smtClean="0"/>
          </a:br>
          <a:r>
            <a:rPr lang="fr-FR" sz="1600" dirty="0" smtClean="0"/>
            <a:t>Programme Annuel de Prévention de l’Education Nationale</a:t>
          </a:r>
          <a:endParaRPr lang="fr-FR" sz="1600" dirty="0"/>
        </a:p>
      </dgm:t>
    </dgm:pt>
    <dgm:pt modelId="{14DA1E6F-BEE6-465F-8FC8-7D577D5F81C8}" type="parTrans" cxnId="{5D9129FD-33E8-4AC3-A47D-51EEF7BB3462}">
      <dgm:prSet/>
      <dgm:spPr/>
      <dgm:t>
        <a:bodyPr/>
        <a:lstStyle/>
        <a:p>
          <a:endParaRPr lang="fr-FR"/>
        </a:p>
      </dgm:t>
    </dgm:pt>
    <dgm:pt modelId="{D3EDB4EE-9C38-48C9-BFB0-3F42AE7C2C4F}" type="sibTrans" cxnId="{5D9129FD-33E8-4AC3-A47D-51EEF7BB3462}">
      <dgm:prSet/>
      <dgm:spPr>
        <a:solidFill>
          <a:schemeClr val="accent3">
            <a:alpha val="90000"/>
          </a:schemeClr>
        </a:solidFill>
      </dgm:spPr>
      <dgm:t>
        <a:bodyPr/>
        <a:lstStyle/>
        <a:p>
          <a:endParaRPr lang="fr-FR"/>
        </a:p>
      </dgm:t>
    </dgm:pt>
    <dgm:pt modelId="{29E7F457-4617-43B6-8268-AA6D7DEDC3B6}">
      <dgm:prSet phldrT="[Texte]" custT="1"/>
      <dgm:spPr/>
      <dgm:t>
        <a:bodyPr/>
        <a:lstStyle/>
        <a:p>
          <a:pPr algn="ctr"/>
          <a:r>
            <a:rPr lang="fr-FR" sz="1600" b="1" dirty="0" smtClean="0"/>
            <a:t>Comité d’Hygiène, de Sécurité et des conditions de Travail Académique :</a:t>
          </a:r>
          <a:r>
            <a:rPr lang="fr-FR" sz="1500" dirty="0" smtClean="0"/>
            <a:t/>
          </a:r>
          <a:br>
            <a:rPr lang="fr-FR" sz="1500" dirty="0" smtClean="0"/>
          </a:br>
          <a:r>
            <a:rPr lang="fr-FR" sz="1500" dirty="0" smtClean="0"/>
            <a:t>     (dépend du CTA)</a:t>
          </a:r>
          <a:br>
            <a:rPr lang="fr-FR" sz="1500" dirty="0" smtClean="0"/>
          </a:br>
          <a:r>
            <a:rPr lang="fr-FR" sz="1500" dirty="0" smtClean="0"/>
            <a:t>Plan Académique de Prévention – au moins 3 réunions / an</a:t>
          </a:r>
          <a:endParaRPr lang="fr-FR" sz="1500" dirty="0"/>
        </a:p>
      </dgm:t>
    </dgm:pt>
    <dgm:pt modelId="{A8E09B7E-CAEC-4F4C-A159-74E78D6EAD4E}" type="parTrans" cxnId="{5F6D8E7F-E9F8-435A-8C89-459E14A35F97}">
      <dgm:prSet/>
      <dgm:spPr/>
      <dgm:t>
        <a:bodyPr/>
        <a:lstStyle/>
        <a:p>
          <a:endParaRPr lang="fr-FR"/>
        </a:p>
      </dgm:t>
    </dgm:pt>
    <dgm:pt modelId="{A30DADA3-E06C-4E59-ABA3-8CD20FF6457F}" type="sibTrans" cxnId="{5F6D8E7F-E9F8-435A-8C89-459E14A35F97}">
      <dgm:prSet/>
      <dgm:spPr>
        <a:solidFill>
          <a:schemeClr val="accent3">
            <a:alpha val="90000"/>
          </a:schemeClr>
        </a:solidFill>
      </dgm:spPr>
      <dgm:t>
        <a:bodyPr/>
        <a:lstStyle/>
        <a:p>
          <a:endParaRPr lang="fr-FR"/>
        </a:p>
      </dgm:t>
    </dgm:pt>
    <dgm:pt modelId="{9FF08FA1-CF80-4109-9211-891EFD26B467}">
      <dgm:prSet phldrT="[Texte]" custT="1"/>
      <dgm:spPr/>
      <dgm:t>
        <a:bodyPr/>
        <a:lstStyle/>
        <a:p>
          <a:pPr algn="ctr"/>
          <a:r>
            <a:rPr lang="fr-FR" sz="1600" b="1" dirty="0" smtClean="0"/>
            <a:t>La Commission d’Hygiène et Sécurité</a:t>
          </a:r>
        </a:p>
        <a:p>
          <a:pPr algn="ctr"/>
          <a:r>
            <a:rPr lang="fr-FR" sz="1600" b="0" dirty="0" smtClean="0"/>
            <a:t>(obligatoire s’il y a un « atelier pédagogique» et recommandée pour tous les établissements) : </a:t>
          </a:r>
          <a:r>
            <a:rPr lang="fr-FR" sz="1800" dirty="0" smtClean="0"/>
            <a:t/>
          </a:r>
          <a:br>
            <a:rPr lang="fr-FR" sz="1800" dirty="0" smtClean="0"/>
          </a:br>
          <a:r>
            <a:rPr lang="fr-FR" sz="1700" dirty="0" smtClean="0"/>
            <a:t>    (dépend du Conseil d’Administration)</a:t>
          </a:r>
          <a:br>
            <a:rPr lang="fr-FR" sz="1700" dirty="0" smtClean="0"/>
          </a:br>
          <a:r>
            <a:rPr lang="fr-FR" sz="1700" dirty="0" smtClean="0"/>
            <a:t>3 réunions dans l’année là où elle est obligatoire.</a:t>
          </a:r>
        </a:p>
      </dgm:t>
    </dgm:pt>
    <dgm:pt modelId="{A68ECC68-D5C3-4FCC-8EAF-9DF501BCC2EB}" type="parTrans" cxnId="{54C5017F-4D08-49EF-93A4-D88D5D0B51F4}">
      <dgm:prSet/>
      <dgm:spPr/>
      <dgm:t>
        <a:bodyPr/>
        <a:lstStyle/>
        <a:p>
          <a:endParaRPr lang="fr-FR"/>
        </a:p>
      </dgm:t>
    </dgm:pt>
    <dgm:pt modelId="{2B5A7349-56AF-44AD-969A-AD82F8894B4A}" type="sibTrans" cxnId="{54C5017F-4D08-49EF-93A4-D88D5D0B51F4}">
      <dgm:prSet/>
      <dgm:spPr>
        <a:solidFill>
          <a:schemeClr val="accent6">
            <a:alpha val="90000"/>
          </a:schemeClr>
        </a:solidFill>
      </dgm:spPr>
      <dgm:t>
        <a:bodyPr/>
        <a:lstStyle/>
        <a:p>
          <a:endParaRPr lang="fr-FR"/>
        </a:p>
      </dgm:t>
    </dgm:pt>
    <dgm:pt modelId="{88DE1757-0A54-485B-A056-1AEFD336429A}">
      <dgm:prSet custT="1"/>
      <dgm:spPr/>
      <dgm:t>
        <a:bodyPr/>
        <a:lstStyle/>
        <a:p>
          <a:pPr algn="ctr"/>
          <a:r>
            <a:rPr lang="fr-FR" sz="1600" b="1" dirty="0" smtClean="0"/>
            <a:t>Comité d’Hygiène, de Sécurité et des conditions de Travail Spécial Départemental :</a:t>
          </a:r>
          <a:r>
            <a:rPr lang="fr-FR" sz="1500" dirty="0" smtClean="0"/>
            <a:t/>
          </a:r>
          <a:br>
            <a:rPr lang="fr-FR" sz="1500" dirty="0" smtClean="0"/>
          </a:br>
          <a:r>
            <a:rPr lang="fr-FR" sz="1500" dirty="0" smtClean="0"/>
            <a:t>     (dépend du CTSD)</a:t>
          </a:r>
          <a:br>
            <a:rPr lang="fr-FR" sz="1500" dirty="0" smtClean="0"/>
          </a:br>
          <a:r>
            <a:rPr lang="fr-FR" sz="1500" dirty="0" smtClean="0"/>
            <a:t>Plan Départemental de Prévention – au moins 3 réunions / an</a:t>
          </a:r>
          <a:endParaRPr lang="fr-FR" sz="1500" dirty="0"/>
        </a:p>
      </dgm:t>
    </dgm:pt>
    <dgm:pt modelId="{4B15413E-545D-49E8-A97D-C0D8A438AAC8}" type="parTrans" cxnId="{C596D9A3-62C3-470C-8A32-BB6819EC0AC7}">
      <dgm:prSet/>
      <dgm:spPr/>
      <dgm:t>
        <a:bodyPr/>
        <a:lstStyle/>
        <a:p>
          <a:endParaRPr lang="fr-FR"/>
        </a:p>
      </dgm:t>
    </dgm:pt>
    <dgm:pt modelId="{D168E80F-A1A6-4ABD-8CAA-97C9513B89BF}" type="sibTrans" cxnId="{C596D9A3-62C3-470C-8A32-BB6819EC0AC7}">
      <dgm:prSet/>
      <dgm:spPr>
        <a:solidFill>
          <a:schemeClr val="accent3">
            <a:alpha val="90000"/>
          </a:schemeClr>
        </a:solidFill>
      </dgm:spPr>
      <dgm:t>
        <a:bodyPr/>
        <a:lstStyle/>
        <a:p>
          <a:endParaRPr lang="fr-FR"/>
        </a:p>
      </dgm:t>
    </dgm:pt>
    <dgm:pt modelId="{62E0B5CA-826D-4838-B496-6C2620196873}" type="pres">
      <dgm:prSet presAssocID="{8249AE06-BBE1-4780-B43B-02217BEF5730}" presName="outerComposite" presStyleCnt="0">
        <dgm:presLayoutVars>
          <dgm:chMax val="5"/>
          <dgm:dir/>
          <dgm:resizeHandles val="exact"/>
        </dgm:presLayoutVars>
      </dgm:prSet>
      <dgm:spPr/>
      <dgm:t>
        <a:bodyPr/>
        <a:lstStyle/>
        <a:p>
          <a:endParaRPr lang="fr-FR"/>
        </a:p>
      </dgm:t>
    </dgm:pt>
    <dgm:pt modelId="{16614C03-AC65-4945-8BCF-963647C98C46}" type="pres">
      <dgm:prSet presAssocID="{8249AE06-BBE1-4780-B43B-02217BEF5730}" presName="dummyMaxCanvas" presStyleCnt="0">
        <dgm:presLayoutVars/>
      </dgm:prSet>
      <dgm:spPr/>
    </dgm:pt>
    <dgm:pt modelId="{B0CB2FED-2E60-473A-9EFD-D187BA9D6187}" type="pres">
      <dgm:prSet presAssocID="{8249AE06-BBE1-4780-B43B-02217BEF5730}" presName="FourNodes_1" presStyleLbl="node1" presStyleIdx="0" presStyleCnt="4">
        <dgm:presLayoutVars>
          <dgm:bulletEnabled val="1"/>
        </dgm:presLayoutVars>
      </dgm:prSet>
      <dgm:spPr/>
      <dgm:t>
        <a:bodyPr/>
        <a:lstStyle/>
        <a:p>
          <a:endParaRPr lang="fr-FR"/>
        </a:p>
      </dgm:t>
    </dgm:pt>
    <dgm:pt modelId="{71A0FFF0-0626-4FC1-A6B9-BB25B3BDB349}" type="pres">
      <dgm:prSet presAssocID="{8249AE06-BBE1-4780-B43B-02217BEF5730}" presName="FourNodes_2" presStyleLbl="node1" presStyleIdx="1" presStyleCnt="4">
        <dgm:presLayoutVars>
          <dgm:bulletEnabled val="1"/>
        </dgm:presLayoutVars>
      </dgm:prSet>
      <dgm:spPr/>
      <dgm:t>
        <a:bodyPr/>
        <a:lstStyle/>
        <a:p>
          <a:endParaRPr lang="fr-FR"/>
        </a:p>
      </dgm:t>
    </dgm:pt>
    <dgm:pt modelId="{E1B9C9BC-6C69-4511-AF92-A82C439740C3}" type="pres">
      <dgm:prSet presAssocID="{8249AE06-BBE1-4780-B43B-02217BEF5730}" presName="FourNodes_3" presStyleLbl="node1" presStyleIdx="2" presStyleCnt="4">
        <dgm:presLayoutVars>
          <dgm:bulletEnabled val="1"/>
        </dgm:presLayoutVars>
      </dgm:prSet>
      <dgm:spPr/>
      <dgm:t>
        <a:bodyPr/>
        <a:lstStyle/>
        <a:p>
          <a:endParaRPr lang="fr-FR"/>
        </a:p>
      </dgm:t>
    </dgm:pt>
    <dgm:pt modelId="{3BDC20DC-0DB8-47B8-AEAD-270AEBCA61A3}" type="pres">
      <dgm:prSet presAssocID="{8249AE06-BBE1-4780-B43B-02217BEF5730}" presName="FourNodes_4" presStyleLbl="node1" presStyleIdx="3" presStyleCnt="4" custScaleX="107896" custScaleY="117748">
        <dgm:presLayoutVars>
          <dgm:bulletEnabled val="1"/>
        </dgm:presLayoutVars>
      </dgm:prSet>
      <dgm:spPr/>
      <dgm:t>
        <a:bodyPr/>
        <a:lstStyle/>
        <a:p>
          <a:endParaRPr lang="fr-FR"/>
        </a:p>
      </dgm:t>
    </dgm:pt>
    <dgm:pt modelId="{D3BCD966-2ECB-4A73-8597-DEAB0DAA0AD8}" type="pres">
      <dgm:prSet presAssocID="{8249AE06-BBE1-4780-B43B-02217BEF5730}" presName="FourConn_1-2" presStyleLbl="fgAccFollowNode1" presStyleIdx="0" presStyleCnt="3" custLinFactNeighborX="9463" custLinFactNeighborY="4276">
        <dgm:presLayoutVars>
          <dgm:bulletEnabled val="1"/>
        </dgm:presLayoutVars>
      </dgm:prSet>
      <dgm:spPr/>
      <dgm:t>
        <a:bodyPr/>
        <a:lstStyle/>
        <a:p>
          <a:endParaRPr lang="fr-FR"/>
        </a:p>
      </dgm:t>
    </dgm:pt>
    <dgm:pt modelId="{E5A551B8-D24C-47D5-90E2-4526070FEA85}" type="pres">
      <dgm:prSet presAssocID="{8249AE06-BBE1-4780-B43B-02217BEF5730}" presName="FourConn_2-3" presStyleLbl="fgAccFollowNode1" presStyleIdx="1" presStyleCnt="3" custLinFactNeighborX="11845" custLinFactNeighborY="4018">
        <dgm:presLayoutVars>
          <dgm:bulletEnabled val="1"/>
        </dgm:presLayoutVars>
      </dgm:prSet>
      <dgm:spPr/>
      <dgm:t>
        <a:bodyPr/>
        <a:lstStyle/>
        <a:p>
          <a:endParaRPr lang="fr-FR"/>
        </a:p>
      </dgm:t>
    </dgm:pt>
    <dgm:pt modelId="{68AFF9E0-6729-4B1C-A8DA-121A457E651D}" type="pres">
      <dgm:prSet presAssocID="{8249AE06-BBE1-4780-B43B-02217BEF5730}" presName="FourConn_3-4" presStyleLbl="fgAccFollowNode1" presStyleIdx="2" presStyleCnt="3">
        <dgm:presLayoutVars>
          <dgm:bulletEnabled val="1"/>
        </dgm:presLayoutVars>
      </dgm:prSet>
      <dgm:spPr/>
      <dgm:t>
        <a:bodyPr/>
        <a:lstStyle/>
        <a:p>
          <a:endParaRPr lang="fr-FR"/>
        </a:p>
      </dgm:t>
    </dgm:pt>
    <dgm:pt modelId="{665F0E59-06FE-4860-B2B2-A5825F74DA3E}" type="pres">
      <dgm:prSet presAssocID="{8249AE06-BBE1-4780-B43B-02217BEF5730}" presName="FourNodes_1_text" presStyleLbl="node1" presStyleIdx="3" presStyleCnt="4">
        <dgm:presLayoutVars>
          <dgm:bulletEnabled val="1"/>
        </dgm:presLayoutVars>
      </dgm:prSet>
      <dgm:spPr/>
      <dgm:t>
        <a:bodyPr/>
        <a:lstStyle/>
        <a:p>
          <a:endParaRPr lang="fr-FR"/>
        </a:p>
      </dgm:t>
    </dgm:pt>
    <dgm:pt modelId="{A7A83294-1D4D-4671-B78C-3D3A384EDC6A}" type="pres">
      <dgm:prSet presAssocID="{8249AE06-BBE1-4780-B43B-02217BEF5730}" presName="FourNodes_2_text" presStyleLbl="node1" presStyleIdx="3" presStyleCnt="4">
        <dgm:presLayoutVars>
          <dgm:bulletEnabled val="1"/>
        </dgm:presLayoutVars>
      </dgm:prSet>
      <dgm:spPr/>
      <dgm:t>
        <a:bodyPr/>
        <a:lstStyle/>
        <a:p>
          <a:endParaRPr lang="fr-FR"/>
        </a:p>
      </dgm:t>
    </dgm:pt>
    <dgm:pt modelId="{B4332911-33D3-4A17-A1C8-F5CE07CD501F}" type="pres">
      <dgm:prSet presAssocID="{8249AE06-BBE1-4780-B43B-02217BEF5730}" presName="FourNodes_3_text" presStyleLbl="node1" presStyleIdx="3" presStyleCnt="4">
        <dgm:presLayoutVars>
          <dgm:bulletEnabled val="1"/>
        </dgm:presLayoutVars>
      </dgm:prSet>
      <dgm:spPr/>
      <dgm:t>
        <a:bodyPr/>
        <a:lstStyle/>
        <a:p>
          <a:endParaRPr lang="fr-FR"/>
        </a:p>
      </dgm:t>
    </dgm:pt>
    <dgm:pt modelId="{5878CDF7-62F1-4CC0-BC12-9E7E6533BE19}" type="pres">
      <dgm:prSet presAssocID="{8249AE06-BBE1-4780-B43B-02217BEF5730}" presName="FourNodes_4_text" presStyleLbl="node1" presStyleIdx="3" presStyleCnt="4">
        <dgm:presLayoutVars>
          <dgm:bulletEnabled val="1"/>
        </dgm:presLayoutVars>
      </dgm:prSet>
      <dgm:spPr/>
      <dgm:t>
        <a:bodyPr/>
        <a:lstStyle/>
        <a:p>
          <a:endParaRPr lang="fr-FR"/>
        </a:p>
      </dgm:t>
    </dgm:pt>
  </dgm:ptLst>
  <dgm:cxnLst>
    <dgm:cxn modelId="{3ABB8B61-67D2-45F0-BA60-134C0F6E027C}" type="presOf" srcId="{D3EDB4EE-9C38-48C9-BFB0-3F42AE7C2C4F}" destId="{D3BCD966-2ECB-4A73-8597-DEAB0DAA0AD8}" srcOrd="0" destOrd="0" presId="urn:microsoft.com/office/officeart/2005/8/layout/vProcess5"/>
    <dgm:cxn modelId="{6D98640F-CE55-4F0E-B586-8E866D9E4CD7}" type="presOf" srcId="{8249AE06-BBE1-4780-B43B-02217BEF5730}" destId="{62E0B5CA-826D-4838-B496-6C2620196873}" srcOrd="0" destOrd="0" presId="urn:microsoft.com/office/officeart/2005/8/layout/vProcess5"/>
    <dgm:cxn modelId="{5D9129FD-33E8-4AC3-A47D-51EEF7BB3462}" srcId="{8249AE06-BBE1-4780-B43B-02217BEF5730}" destId="{5F021C6E-AE9F-4261-970D-76DB046ADB49}" srcOrd="0" destOrd="0" parTransId="{14DA1E6F-BEE6-465F-8FC8-7D577D5F81C8}" sibTransId="{D3EDB4EE-9C38-48C9-BFB0-3F42AE7C2C4F}"/>
    <dgm:cxn modelId="{A0347A5A-5237-42AA-8042-B8C96EE558EB}" type="presOf" srcId="{D168E80F-A1A6-4ABD-8CAA-97C9513B89BF}" destId="{68AFF9E0-6729-4B1C-A8DA-121A457E651D}" srcOrd="0" destOrd="0" presId="urn:microsoft.com/office/officeart/2005/8/layout/vProcess5"/>
    <dgm:cxn modelId="{A93A163E-0C7C-434D-A352-B99A7A02C615}" type="presOf" srcId="{9FF08FA1-CF80-4109-9211-891EFD26B467}" destId="{5878CDF7-62F1-4CC0-BC12-9E7E6533BE19}" srcOrd="1" destOrd="0" presId="urn:microsoft.com/office/officeart/2005/8/layout/vProcess5"/>
    <dgm:cxn modelId="{FBAB52DB-BA9B-4AAD-BF49-147E0934285F}" type="presOf" srcId="{5F021C6E-AE9F-4261-970D-76DB046ADB49}" destId="{B0CB2FED-2E60-473A-9EFD-D187BA9D6187}" srcOrd="0" destOrd="0" presId="urn:microsoft.com/office/officeart/2005/8/layout/vProcess5"/>
    <dgm:cxn modelId="{EA1B0DF9-B62C-45A9-804A-0C100529C76C}" type="presOf" srcId="{88DE1757-0A54-485B-A056-1AEFD336429A}" destId="{E1B9C9BC-6C69-4511-AF92-A82C439740C3}" srcOrd="0" destOrd="0" presId="urn:microsoft.com/office/officeart/2005/8/layout/vProcess5"/>
    <dgm:cxn modelId="{3C6308BF-BD33-4B5A-8DA0-C50F8FDB7C49}" type="presOf" srcId="{29E7F457-4617-43B6-8268-AA6D7DEDC3B6}" destId="{71A0FFF0-0626-4FC1-A6B9-BB25B3BDB349}" srcOrd="0" destOrd="0" presId="urn:microsoft.com/office/officeart/2005/8/layout/vProcess5"/>
    <dgm:cxn modelId="{54C5017F-4D08-49EF-93A4-D88D5D0B51F4}" srcId="{8249AE06-BBE1-4780-B43B-02217BEF5730}" destId="{9FF08FA1-CF80-4109-9211-891EFD26B467}" srcOrd="3" destOrd="0" parTransId="{A68ECC68-D5C3-4FCC-8EAF-9DF501BCC2EB}" sibTransId="{2B5A7349-56AF-44AD-969A-AD82F8894B4A}"/>
    <dgm:cxn modelId="{C596D9A3-62C3-470C-8A32-BB6819EC0AC7}" srcId="{8249AE06-BBE1-4780-B43B-02217BEF5730}" destId="{88DE1757-0A54-485B-A056-1AEFD336429A}" srcOrd="2" destOrd="0" parTransId="{4B15413E-545D-49E8-A97D-C0D8A438AAC8}" sibTransId="{D168E80F-A1A6-4ABD-8CAA-97C9513B89BF}"/>
    <dgm:cxn modelId="{5F6D8E7F-E9F8-435A-8C89-459E14A35F97}" srcId="{8249AE06-BBE1-4780-B43B-02217BEF5730}" destId="{29E7F457-4617-43B6-8268-AA6D7DEDC3B6}" srcOrd="1" destOrd="0" parTransId="{A8E09B7E-CAEC-4F4C-A159-74E78D6EAD4E}" sibTransId="{A30DADA3-E06C-4E59-ABA3-8CD20FF6457F}"/>
    <dgm:cxn modelId="{C2DA870D-83C1-4FBC-B572-EB66548102D3}" type="presOf" srcId="{5F021C6E-AE9F-4261-970D-76DB046ADB49}" destId="{665F0E59-06FE-4860-B2B2-A5825F74DA3E}" srcOrd="1" destOrd="0" presId="urn:microsoft.com/office/officeart/2005/8/layout/vProcess5"/>
    <dgm:cxn modelId="{0A9D64B7-E268-4558-BB12-BB1FD2677E78}" type="presOf" srcId="{88DE1757-0A54-485B-A056-1AEFD336429A}" destId="{B4332911-33D3-4A17-A1C8-F5CE07CD501F}" srcOrd="1" destOrd="0" presId="urn:microsoft.com/office/officeart/2005/8/layout/vProcess5"/>
    <dgm:cxn modelId="{8C1C8044-B0CB-40E2-AB80-97FD2123B9B6}" type="presOf" srcId="{A30DADA3-E06C-4E59-ABA3-8CD20FF6457F}" destId="{E5A551B8-D24C-47D5-90E2-4526070FEA85}" srcOrd="0" destOrd="0" presId="urn:microsoft.com/office/officeart/2005/8/layout/vProcess5"/>
    <dgm:cxn modelId="{8CAEA757-D6BD-465D-B2F8-4D2A7493F367}" type="presOf" srcId="{9FF08FA1-CF80-4109-9211-891EFD26B467}" destId="{3BDC20DC-0DB8-47B8-AEAD-270AEBCA61A3}" srcOrd="0" destOrd="0" presId="urn:microsoft.com/office/officeart/2005/8/layout/vProcess5"/>
    <dgm:cxn modelId="{A555AC88-3066-409D-A40E-7D85B7F4C472}" type="presOf" srcId="{29E7F457-4617-43B6-8268-AA6D7DEDC3B6}" destId="{A7A83294-1D4D-4671-B78C-3D3A384EDC6A}" srcOrd="1" destOrd="0" presId="urn:microsoft.com/office/officeart/2005/8/layout/vProcess5"/>
    <dgm:cxn modelId="{6515A5C3-0141-421C-B999-AB5A23CF8871}" type="presParOf" srcId="{62E0B5CA-826D-4838-B496-6C2620196873}" destId="{16614C03-AC65-4945-8BCF-963647C98C46}" srcOrd="0" destOrd="0" presId="urn:microsoft.com/office/officeart/2005/8/layout/vProcess5"/>
    <dgm:cxn modelId="{3E67530E-E52A-4201-90FC-69F04294999E}" type="presParOf" srcId="{62E0B5CA-826D-4838-B496-6C2620196873}" destId="{B0CB2FED-2E60-473A-9EFD-D187BA9D6187}" srcOrd="1" destOrd="0" presId="urn:microsoft.com/office/officeart/2005/8/layout/vProcess5"/>
    <dgm:cxn modelId="{2D3A879C-CB19-4763-B795-0580ACDC39DB}" type="presParOf" srcId="{62E0B5CA-826D-4838-B496-6C2620196873}" destId="{71A0FFF0-0626-4FC1-A6B9-BB25B3BDB349}" srcOrd="2" destOrd="0" presId="urn:microsoft.com/office/officeart/2005/8/layout/vProcess5"/>
    <dgm:cxn modelId="{E8AA4899-9D19-4D53-AEA7-D81713F138D3}" type="presParOf" srcId="{62E0B5CA-826D-4838-B496-6C2620196873}" destId="{E1B9C9BC-6C69-4511-AF92-A82C439740C3}" srcOrd="3" destOrd="0" presId="urn:microsoft.com/office/officeart/2005/8/layout/vProcess5"/>
    <dgm:cxn modelId="{27DE5CFD-9EC0-420C-A0E7-DD7AEF3B0081}" type="presParOf" srcId="{62E0B5CA-826D-4838-B496-6C2620196873}" destId="{3BDC20DC-0DB8-47B8-AEAD-270AEBCA61A3}" srcOrd="4" destOrd="0" presId="urn:microsoft.com/office/officeart/2005/8/layout/vProcess5"/>
    <dgm:cxn modelId="{489EB6F3-D95C-420A-BEDC-CE879DA81FFB}" type="presParOf" srcId="{62E0B5CA-826D-4838-B496-6C2620196873}" destId="{D3BCD966-2ECB-4A73-8597-DEAB0DAA0AD8}" srcOrd="5" destOrd="0" presId="urn:microsoft.com/office/officeart/2005/8/layout/vProcess5"/>
    <dgm:cxn modelId="{8F061083-7EDB-42FE-9ADD-0551F0F9D2CC}" type="presParOf" srcId="{62E0B5CA-826D-4838-B496-6C2620196873}" destId="{E5A551B8-D24C-47D5-90E2-4526070FEA85}" srcOrd="6" destOrd="0" presId="urn:microsoft.com/office/officeart/2005/8/layout/vProcess5"/>
    <dgm:cxn modelId="{AA00C1AA-45DB-4ADE-AF13-144B4ACD430D}" type="presParOf" srcId="{62E0B5CA-826D-4838-B496-6C2620196873}" destId="{68AFF9E0-6729-4B1C-A8DA-121A457E651D}" srcOrd="7" destOrd="0" presId="urn:microsoft.com/office/officeart/2005/8/layout/vProcess5"/>
    <dgm:cxn modelId="{76EA73D6-82A4-4F62-BDD6-6C77A8A76715}" type="presParOf" srcId="{62E0B5CA-826D-4838-B496-6C2620196873}" destId="{665F0E59-06FE-4860-B2B2-A5825F74DA3E}" srcOrd="8" destOrd="0" presId="urn:microsoft.com/office/officeart/2005/8/layout/vProcess5"/>
    <dgm:cxn modelId="{5A6C40B5-AC24-4870-B3F9-81EBB3F5C347}" type="presParOf" srcId="{62E0B5CA-826D-4838-B496-6C2620196873}" destId="{A7A83294-1D4D-4671-B78C-3D3A384EDC6A}" srcOrd="9" destOrd="0" presId="urn:microsoft.com/office/officeart/2005/8/layout/vProcess5"/>
    <dgm:cxn modelId="{3A288929-3FC8-417D-B464-30CDE7ABF094}" type="presParOf" srcId="{62E0B5CA-826D-4838-B496-6C2620196873}" destId="{B4332911-33D3-4A17-A1C8-F5CE07CD501F}" srcOrd="10" destOrd="0" presId="urn:microsoft.com/office/officeart/2005/8/layout/vProcess5"/>
    <dgm:cxn modelId="{CA861CCF-C64C-4735-B22A-240AD82745F3}" type="presParOf" srcId="{62E0B5CA-826D-4838-B496-6C2620196873}" destId="{5878CDF7-62F1-4CC0-BC12-9E7E6533BE19}" srcOrd="11"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E43379-9605-47E7-9E87-CB4D07E2FBBA}" type="doc">
      <dgm:prSet loTypeId="urn:microsoft.com/office/officeart/2005/8/layout/hierarchy1" loCatId="hierarchy" qsTypeId="urn:microsoft.com/office/officeart/2005/8/quickstyle/simple5" qsCatId="simple" csTypeId="urn:microsoft.com/office/officeart/2005/8/colors/colorful5" csCatId="colorful" phldr="1"/>
      <dgm:spPr/>
      <dgm:t>
        <a:bodyPr/>
        <a:lstStyle/>
        <a:p>
          <a:endParaRPr lang="fr-FR"/>
        </a:p>
      </dgm:t>
    </dgm:pt>
    <dgm:pt modelId="{E8E831F2-BEBF-445F-B620-3D193A3B9F25}">
      <dgm:prSet phldrT="[Texte]" custT="1"/>
      <dgm:spPr/>
      <dgm:t>
        <a:bodyPr/>
        <a:lstStyle/>
        <a:p>
          <a:r>
            <a:rPr lang="fr-FR" sz="1800" dirty="0" smtClean="0"/>
            <a:t>Recteur d’Académie</a:t>
          </a:r>
          <a:endParaRPr lang="fr-FR" sz="1800" dirty="0"/>
        </a:p>
      </dgm:t>
    </dgm:pt>
    <dgm:pt modelId="{31A3EFD7-37D9-492A-A0CF-85A32FBBE9C8}" type="parTrans" cxnId="{135D9203-F48A-4E5D-88A5-829016B07E46}">
      <dgm:prSet/>
      <dgm:spPr/>
      <dgm:t>
        <a:bodyPr/>
        <a:lstStyle/>
        <a:p>
          <a:endParaRPr lang="fr-FR"/>
        </a:p>
      </dgm:t>
    </dgm:pt>
    <dgm:pt modelId="{77CEB799-12E6-4F0C-8192-A32BC03B7B09}" type="sibTrans" cxnId="{135D9203-F48A-4E5D-88A5-829016B07E46}">
      <dgm:prSet/>
      <dgm:spPr/>
      <dgm:t>
        <a:bodyPr/>
        <a:lstStyle/>
        <a:p>
          <a:endParaRPr lang="fr-FR"/>
        </a:p>
      </dgm:t>
    </dgm:pt>
    <dgm:pt modelId="{9F68FD4C-2D91-4D28-B3FD-780F04233FB1}">
      <dgm:prSet phldrT="[Texte]" custT="1"/>
      <dgm:spPr/>
      <dgm:t>
        <a:bodyPr/>
        <a:lstStyle/>
        <a:p>
          <a:r>
            <a:rPr lang="fr-FR" sz="1800" dirty="0" smtClean="0"/>
            <a:t>Inspecteur d’académie</a:t>
          </a:r>
        </a:p>
        <a:p>
          <a:r>
            <a:rPr lang="fr-FR" sz="1200" dirty="0" smtClean="0"/>
            <a:t>Directeur des Services Départementaux de l’EN</a:t>
          </a:r>
          <a:endParaRPr lang="fr-FR" sz="1200" dirty="0"/>
        </a:p>
      </dgm:t>
    </dgm:pt>
    <dgm:pt modelId="{B7C2B61A-364F-435D-84AC-C9F2EDD01CBD}" type="parTrans" cxnId="{BA86BEE4-CB8F-416B-B62A-210760E27B24}">
      <dgm:prSet/>
      <dgm:spPr/>
      <dgm:t>
        <a:bodyPr/>
        <a:lstStyle/>
        <a:p>
          <a:endParaRPr lang="fr-FR"/>
        </a:p>
      </dgm:t>
    </dgm:pt>
    <dgm:pt modelId="{15FDA15E-6C62-4D2C-AB18-AB89624EC241}" type="sibTrans" cxnId="{BA86BEE4-CB8F-416B-B62A-210760E27B24}">
      <dgm:prSet/>
      <dgm:spPr/>
      <dgm:t>
        <a:bodyPr/>
        <a:lstStyle/>
        <a:p>
          <a:endParaRPr lang="fr-FR"/>
        </a:p>
      </dgm:t>
    </dgm:pt>
    <dgm:pt modelId="{6199D698-231C-4455-B37C-B6281705D0BC}">
      <dgm:prSet phldrT="[Texte]" custT="1"/>
      <dgm:spPr/>
      <dgm:t>
        <a:bodyPr/>
        <a:lstStyle/>
        <a:p>
          <a:r>
            <a:rPr lang="fr-FR" sz="1800" dirty="0" smtClean="0"/>
            <a:t>Chefs d’établissement</a:t>
          </a:r>
          <a:endParaRPr lang="fr-FR" sz="1800" dirty="0"/>
        </a:p>
      </dgm:t>
    </dgm:pt>
    <dgm:pt modelId="{F1B366F3-32D4-4F36-B05F-1B14D819E4ED}" type="parTrans" cxnId="{1A98B145-0317-4F5B-8F61-48263417213D}">
      <dgm:prSet/>
      <dgm:spPr/>
      <dgm:t>
        <a:bodyPr/>
        <a:lstStyle/>
        <a:p>
          <a:endParaRPr lang="fr-FR"/>
        </a:p>
      </dgm:t>
    </dgm:pt>
    <dgm:pt modelId="{8E42F1D2-0C29-4B5C-AB96-A2D125FD5E91}" type="sibTrans" cxnId="{1A98B145-0317-4F5B-8F61-48263417213D}">
      <dgm:prSet/>
      <dgm:spPr/>
      <dgm:t>
        <a:bodyPr/>
        <a:lstStyle/>
        <a:p>
          <a:endParaRPr lang="fr-FR"/>
        </a:p>
      </dgm:t>
    </dgm:pt>
    <dgm:pt modelId="{B4F9AC71-1E8B-4AFC-90A9-A12CC5EC567F}">
      <dgm:prSet phldrT="[Texte]" custT="1"/>
      <dgm:spPr/>
      <dgm:t>
        <a:bodyPr/>
        <a:lstStyle/>
        <a:p>
          <a:r>
            <a:rPr lang="fr-FR" sz="1800" dirty="0" smtClean="0"/>
            <a:t>Directeurs d’école</a:t>
          </a:r>
          <a:endParaRPr lang="fr-FR" sz="1800" dirty="0"/>
        </a:p>
      </dgm:t>
    </dgm:pt>
    <dgm:pt modelId="{E56D4EE7-C489-4B16-85C2-D91C58C81A84}" type="parTrans" cxnId="{C697A142-A4D6-4ABB-B381-AD7AFE490B3D}">
      <dgm:prSet/>
      <dgm:spPr/>
      <dgm:t>
        <a:bodyPr/>
        <a:lstStyle/>
        <a:p>
          <a:endParaRPr lang="fr-FR"/>
        </a:p>
      </dgm:t>
    </dgm:pt>
    <dgm:pt modelId="{491B59B8-2D75-4F68-B707-D9CCB391BAF5}" type="sibTrans" cxnId="{C697A142-A4D6-4ABB-B381-AD7AFE490B3D}">
      <dgm:prSet/>
      <dgm:spPr/>
      <dgm:t>
        <a:bodyPr/>
        <a:lstStyle/>
        <a:p>
          <a:endParaRPr lang="fr-FR"/>
        </a:p>
      </dgm:t>
    </dgm:pt>
    <dgm:pt modelId="{95080E68-DC11-4E82-B3C0-2DB3EBD8817F}">
      <dgm:prSet phldrT="[Texte]" custT="1"/>
      <dgm:spPr/>
      <dgm:t>
        <a:bodyPr/>
        <a:lstStyle/>
        <a:p>
          <a:r>
            <a:rPr lang="fr-FR" sz="1800" dirty="0" smtClean="0"/>
            <a:t>Inspecteur d’académie</a:t>
          </a:r>
        </a:p>
        <a:p>
          <a:r>
            <a:rPr lang="fr-FR" sz="1200" dirty="0" smtClean="0"/>
            <a:t>Directeur des Services Départementaux de l’EN</a:t>
          </a:r>
          <a:endParaRPr lang="fr-FR" sz="1200" dirty="0"/>
        </a:p>
      </dgm:t>
    </dgm:pt>
    <dgm:pt modelId="{10B3E343-093A-4514-9ED5-64E0A088A19C}" type="parTrans" cxnId="{FF9381F7-70D8-4F5A-AA6B-77FBC53825E1}">
      <dgm:prSet/>
      <dgm:spPr/>
      <dgm:t>
        <a:bodyPr/>
        <a:lstStyle/>
        <a:p>
          <a:endParaRPr lang="fr-FR"/>
        </a:p>
      </dgm:t>
    </dgm:pt>
    <dgm:pt modelId="{A8D9CB57-7BB0-4D63-B39A-4F16D0413A81}" type="sibTrans" cxnId="{FF9381F7-70D8-4F5A-AA6B-77FBC53825E1}">
      <dgm:prSet/>
      <dgm:spPr/>
      <dgm:t>
        <a:bodyPr/>
        <a:lstStyle/>
        <a:p>
          <a:endParaRPr lang="fr-FR"/>
        </a:p>
      </dgm:t>
    </dgm:pt>
    <dgm:pt modelId="{FA59B0C9-F466-4C9C-A5C1-434E2D4AC7E4}" type="pres">
      <dgm:prSet presAssocID="{CDE43379-9605-47E7-9E87-CB4D07E2FBBA}" presName="hierChild1" presStyleCnt="0">
        <dgm:presLayoutVars>
          <dgm:chPref val="1"/>
          <dgm:dir/>
          <dgm:animOne val="branch"/>
          <dgm:animLvl val="lvl"/>
          <dgm:resizeHandles/>
        </dgm:presLayoutVars>
      </dgm:prSet>
      <dgm:spPr/>
      <dgm:t>
        <a:bodyPr/>
        <a:lstStyle/>
        <a:p>
          <a:endParaRPr lang="fr-FR"/>
        </a:p>
      </dgm:t>
    </dgm:pt>
    <dgm:pt modelId="{5E52439D-5DE7-4A68-A15C-0BA4F15C71C0}" type="pres">
      <dgm:prSet presAssocID="{E8E831F2-BEBF-445F-B620-3D193A3B9F25}" presName="hierRoot1" presStyleCnt="0"/>
      <dgm:spPr/>
    </dgm:pt>
    <dgm:pt modelId="{8FDF1C22-C5A2-4980-BC3D-11E6D2F9B137}" type="pres">
      <dgm:prSet presAssocID="{E8E831F2-BEBF-445F-B620-3D193A3B9F25}" presName="composite" presStyleCnt="0"/>
      <dgm:spPr/>
    </dgm:pt>
    <dgm:pt modelId="{13B5A32F-AB8D-4951-9CF9-8FDF2ECD11B7}" type="pres">
      <dgm:prSet presAssocID="{E8E831F2-BEBF-445F-B620-3D193A3B9F25}" presName="background" presStyleLbl="node0" presStyleIdx="0" presStyleCnt="1"/>
      <dgm:spPr/>
    </dgm:pt>
    <dgm:pt modelId="{0AC7C118-F703-4889-9ABD-9ABD9B0E26CA}" type="pres">
      <dgm:prSet presAssocID="{E8E831F2-BEBF-445F-B620-3D193A3B9F25}" presName="text" presStyleLbl="fgAcc0" presStyleIdx="0" presStyleCnt="1" custScaleY="51496">
        <dgm:presLayoutVars>
          <dgm:chPref val="3"/>
        </dgm:presLayoutVars>
      </dgm:prSet>
      <dgm:spPr/>
      <dgm:t>
        <a:bodyPr/>
        <a:lstStyle/>
        <a:p>
          <a:endParaRPr lang="fr-FR"/>
        </a:p>
      </dgm:t>
    </dgm:pt>
    <dgm:pt modelId="{EBAC3E17-FE4F-48A7-AC70-84FEAF4A65E3}" type="pres">
      <dgm:prSet presAssocID="{E8E831F2-BEBF-445F-B620-3D193A3B9F25}" presName="hierChild2" presStyleCnt="0"/>
      <dgm:spPr/>
    </dgm:pt>
    <dgm:pt modelId="{8FA35963-9A7E-4A1C-8F87-4902E2E925C1}" type="pres">
      <dgm:prSet presAssocID="{B7C2B61A-364F-435D-84AC-C9F2EDD01CBD}" presName="Name10" presStyleLbl="parChTrans1D2" presStyleIdx="0" presStyleCnt="2"/>
      <dgm:spPr/>
      <dgm:t>
        <a:bodyPr/>
        <a:lstStyle/>
        <a:p>
          <a:endParaRPr lang="fr-FR"/>
        </a:p>
      </dgm:t>
    </dgm:pt>
    <dgm:pt modelId="{5154556F-0553-47CE-BF67-1069498105FD}" type="pres">
      <dgm:prSet presAssocID="{9F68FD4C-2D91-4D28-B3FD-780F04233FB1}" presName="hierRoot2" presStyleCnt="0"/>
      <dgm:spPr/>
    </dgm:pt>
    <dgm:pt modelId="{0ECDEC71-3B8C-4701-BA8F-6A0023740790}" type="pres">
      <dgm:prSet presAssocID="{9F68FD4C-2D91-4D28-B3FD-780F04233FB1}" presName="composite2" presStyleCnt="0"/>
      <dgm:spPr/>
    </dgm:pt>
    <dgm:pt modelId="{C0D20AA8-D053-457E-8D7D-5865CFE97BB8}" type="pres">
      <dgm:prSet presAssocID="{9F68FD4C-2D91-4D28-B3FD-780F04233FB1}" presName="background2" presStyleLbl="node2" presStyleIdx="0" presStyleCnt="2"/>
      <dgm:spPr/>
    </dgm:pt>
    <dgm:pt modelId="{420AA116-EE72-4495-9B40-509328F71B29}" type="pres">
      <dgm:prSet presAssocID="{9F68FD4C-2D91-4D28-B3FD-780F04233FB1}" presName="text2" presStyleLbl="fgAcc2" presStyleIdx="0" presStyleCnt="2" custScaleX="133737" custScaleY="69245">
        <dgm:presLayoutVars>
          <dgm:chPref val="3"/>
        </dgm:presLayoutVars>
      </dgm:prSet>
      <dgm:spPr/>
      <dgm:t>
        <a:bodyPr/>
        <a:lstStyle/>
        <a:p>
          <a:endParaRPr lang="fr-FR"/>
        </a:p>
      </dgm:t>
    </dgm:pt>
    <dgm:pt modelId="{1575CD53-B5EF-433E-BE03-BCBF232CCAC0}" type="pres">
      <dgm:prSet presAssocID="{9F68FD4C-2D91-4D28-B3FD-780F04233FB1}" presName="hierChild3" presStyleCnt="0"/>
      <dgm:spPr/>
    </dgm:pt>
    <dgm:pt modelId="{8DF410C0-8FFB-4D6D-8947-F58DC7DA7128}" type="pres">
      <dgm:prSet presAssocID="{F1B366F3-32D4-4F36-B05F-1B14D819E4ED}" presName="Name17" presStyleLbl="parChTrans1D3" presStyleIdx="0" presStyleCnt="2"/>
      <dgm:spPr/>
      <dgm:t>
        <a:bodyPr/>
        <a:lstStyle/>
        <a:p>
          <a:endParaRPr lang="fr-FR"/>
        </a:p>
      </dgm:t>
    </dgm:pt>
    <dgm:pt modelId="{B8A5FBB5-7419-4BE7-B95B-104BAAA8AE37}" type="pres">
      <dgm:prSet presAssocID="{6199D698-231C-4455-B37C-B6281705D0BC}" presName="hierRoot3" presStyleCnt="0"/>
      <dgm:spPr/>
    </dgm:pt>
    <dgm:pt modelId="{1995ECBC-FF99-4E4B-A9C8-636BF22543A4}" type="pres">
      <dgm:prSet presAssocID="{6199D698-231C-4455-B37C-B6281705D0BC}" presName="composite3" presStyleCnt="0"/>
      <dgm:spPr/>
    </dgm:pt>
    <dgm:pt modelId="{C5F5781C-D216-4B42-A7C0-1562F68AF72C}" type="pres">
      <dgm:prSet presAssocID="{6199D698-231C-4455-B37C-B6281705D0BC}" presName="background3" presStyleLbl="node3" presStyleIdx="0" presStyleCnt="2"/>
      <dgm:spPr/>
    </dgm:pt>
    <dgm:pt modelId="{8F196BAF-E015-42C4-9F89-67464AE2282D}" type="pres">
      <dgm:prSet presAssocID="{6199D698-231C-4455-B37C-B6281705D0BC}" presName="text3" presStyleLbl="fgAcc3" presStyleIdx="0" presStyleCnt="2" custScaleX="94334" custScaleY="66183">
        <dgm:presLayoutVars>
          <dgm:chPref val="3"/>
        </dgm:presLayoutVars>
      </dgm:prSet>
      <dgm:spPr/>
      <dgm:t>
        <a:bodyPr/>
        <a:lstStyle/>
        <a:p>
          <a:endParaRPr lang="fr-FR"/>
        </a:p>
      </dgm:t>
    </dgm:pt>
    <dgm:pt modelId="{29B23882-525C-479A-B11F-CD6707A8319C}" type="pres">
      <dgm:prSet presAssocID="{6199D698-231C-4455-B37C-B6281705D0BC}" presName="hierChild4" presStyleCnt="0"/>
      <dgm:spPr/>
    </dgm:pt>
    <dgm:pt modelId="{920B4401-0A73-48BA-9D1E-4CA10A1E84C8}" type="pres">
      <dgm:prSet presAssocID="{E56D4EE7-C489-4B16-85C2-D91C58C81A84}" presName="Name17" presStyleLbl="parChTrans1D3" presStyleIdx="1" presStyleCnt="2"/>
      <dgm:spPr/>
      <dgm:t>
        <a:bodyPr/>
        <a:lstStyle/>
        <a:p>
          <a:endParaRPr lang="fr-FR"/>
        </a:p>
      </dgm:t>
    </dgm:pt>
    <dgm:pt modelId="{74DC74B3-219C-4018-95DE-D777D9C40CFD}" type="pres">
      <dgm:prSet presAssocID="{B4F9AC71-1E8B-4AFC-90A9-A12CC5EC567F}" presName="hierRoot3" presStyleCnt="0"/>
      <dgm:spPr/>
    </dgm:pt>
    <dgm:pt modelId="{000DDB8B-4E8B-4CA0-B710-7EF1F64E2C5F}" type="pres">
      <dgm:prSet presAssocID="{B4F9AC71-1E8B-4AFC-90A9-A12CC5EC567F}" presName="composite3" presStyleCnt="0"/>
      <dgm:spPr/>
    </dgm:pt>
    <dgm:pt modelId="{43A3C7CC-C27C-4A0F-BCAF-81832FB9BE2A}" type="pres">
      <dgm:prSet presAssocID="{B4F9AC71-1E8B-4AFC-90A9-A12CC5EC567F}" presName="background3" presStyleLbl="node3" presStyleIdx="1" presStyleCnt="2"/>
      <dgm:spPr/>
    </dgm:pt>
    <dgm:pt modelId="{509CD2CE-EC43-45CD-8224-2DA6CF8F160F}" type="pres">
      <dgm:prSet presAssocID="{B4F9AC71-1E8B-4AFC-90A9-A12CC5EC567F}" presName="text3" presStyleLbl="fgAcc3" presStyleIdx="1" presStyleCnt="2" custScaleX="94334" custScaleY="66183">
        <dgm:presLayoutVars>
          <dgm:chPref val="3"/>
        </dgm:presLayoutVars>
      </dgm:prSet>
      <dgm:spPr/>
      <dgm:t>
        <a:bodyPr/>
        <a:lstStyle/>
        <a:p>
          <a:endParaRPr lang="fr-FR"/>
        </a:p>
      </dgm:t>
    </dgm:pt>
    <dgm:pt modelId="{3CE63A07-E4D3-48B8-A607-816BFBDB3A89}" type="pres">
      <dgm:prSet presAssocID="{B4F9AC71-1E8B-4AFC-90A9-A12CC5EC567F}" presName="hierChild4" presStyleCnt="0"/>
      <dgm:spPr/>
    </dgm:pt>
    <dgm:pt modelId="{63F21774-8F79-4514-AA78-2A220B1C99D2}" type="pres">
      <dgm:prSet presAssocID="{10B3E343-093A-4514-9ED5-64E0A088A19C}" presName="Name10" presStyleLbl="parChTrans1D2" presStyleIdx="1" presStyleCnt="2"/>
      <dgm:spPr/>
      <dgm:t>
        <a:bodyPr/>
        <a:lstStyle/>
        <a:p>
          <a:endParaRPr lang="fr-FR"/>
        </a:p>
      </dgm:t>
    </dgm:pt>
    <dgm:pt modelId="{55372E76-6048-4122-933C-BCCE6DB4F05E}" type="pres">
      <dgm:prSet presAssocID="{95080E68-DC11-4E82-B3C0-2DB3EBD8817F}" presName="hierRoot2" presStyleCnt="0"/>
      <dgm:spPr/>
    </dgm:pt>
    <dgm:pt modelId="{AB07B993-CFA5-4C93-9F88-8DE1E20C5919}" type="pres">
      <dgm:prSet presAssocID="{95080E68-DC11-4E82-B3C0-2DB3EBD8817F}" presName="composite2" presStyleCnt="0"/>
      <dgm:spPr/>
    </dgm:pt>
    <dgm:pt modelId="{6695EA4A-58A5-448B-8ACE-A3A0EB50C63A}" type="pres">
      <dgm:prSet presAssocID="{95080E68-DC11-4E82-B3C0-2DB3EBD8817F}" presName="background2" presStyleLbl="node2" presStyleIdx="1" presStyleCnt="2"/>
      <dgm:spPr/>
    </dgm:pt>
    <dgm:pt modelId="{8BA3EC6B-AE75-4A2A-9AE6-12992775100B}" type="pres">
      <dgm:prSet presAssocID="{95080E68-DC11-4E82-B3C0-2DB3EBD8817F}" presName="text2" presStyleLbl="fgAcc2" presStyleIdx="1" presStyleCnt="2" custScaleX="126230" custScaleY="67876">
        <dgm:presLayoutVars>
          <dgm:chPref val="3"/>
        </dgm:presLayoutVars>
      </dgm:prSet>
      <dgm:spPr/>
      <dgm:t>
        <a:bodyPr/>
        <a:lstStyle/>
        <a:p>
          <a:endParaRPr lang="fr-FR"/>
        </a:p>
      </dgm:t>
    </dgm:pt>
    <dgm:pt modelId="{B3042A5C-BB80-4B98-A7BC-CA2A11DDD62B}" type="pres">
      <dgm:prSet presAssocID="{95080E68-DC11-4E82-B3C0-2DB3EBD8817F}" presName="hierChild3" presStyleCnt="0"/>
      <dgm:spPr/>
    </dgm:pt>
  </dgm:ptLst>
  <dgm:cxnLst>
    <dgm:cxn modelId="{A9C8BDD4-E56C-4A2E-9F4B-7533FD182B11}" type="presOf" srcId="{9F68FD4C-2D91-4D28-B3FD-780F04233FB1}" destId="{420AA116-EE72-4495-9B40-509328F71B29}" srcOrd="0" destOrd="0" presId="urn:microsoft.com/office/officeart/2005/8/layout/hierarchy1"/>
    <dgm:cxn modelId="{24A242C3-3118-4018-BA06-9F4586D20C14}" type="presOf" srcId="{E56D4EE7-C489-4B16-85C2-D91C58C81A84}" destId="{920B4401-0A73-48BA-9D1E-4CA10A1E84C8}" srcOrd="0" destOrd="0" presId="urn:microsoft.com/office/officeart/2005/8/layout/hierarchy1"/>
    <dgm:cxn modelId="{88D9834B-BA9A-40A6-8324-39C649F97188}" type="presOf" srcId="{F1B366F3-32D4-4F36-B05F-1B14D819E4ED}" destId="{8DF410C0-8FFB-4D6D-8947-F58DC7DA7128}" srcOrd="0" destOrd="0" presId="urn:microsoft.com/office/officeart/2005/8/layout/hierarchy1"/>
    <dgm:cxn modelId="{E29130E8-9076-41D8-A073-D4344CA19772}" type="presOf" srcId="{CDE43379-9605-47E7-9E87-CB4D07E2FBBA}" destId="{FA59B0C9-F466-4C9C-A5C1-434E2D4AC7E4}" srcOrd="0" destOrd="0" presId="urn:microsoft.com/office/officeart/2005/8/layout/hierarchy1"/>
    <dgm:cxn modelId="{8B99D5CA-C123-4686-93D0-711538585162}" type="presOf" srcId="{6199D698-231C-4455-B37C-B6281705D0BC}" destId="{8F196BAF-E015-42C4-9F89-67464AE2282D}" srcOrd="0" destOrd="0" presId="urn:microsoft.com/office/officeart/2005/8/layout/hierarchy1"/>
    <dgm:cxn modelId="{BA86BEE4-CB8F-416B-B62A-210760E27B24}" srcId="{E8E831F2-BEBF-445F-B620-3D193A3B9F25}" destId="{9F68FD4C-2D91-4D28-B3FD-780F04233FB1}" srcOrd="0" destOrd="0" parTransId="{B7C2B61A-364F-435D-84AC-C9F2EDD01CBD}" sibTransId="{15FDA15E-6C62-4D2C-AB18-AB89624EC241}"/>
    <dgm:cxn modelId="{33557705-4B0A-49CF-9ABA-993A0729B39F}" type="presOf" srcId="{10B3E343-093A-4514-9ED5-64E0A088A19C}" destId="{63F21774-8F79-4514-AA78-2A220B1C99D2}" srcOrd="0" destOrd="0" presId="urn:microsoft.com/office/officeart/2005/8/layout/hierarchy1"/>
    <dgm:cxn modelId="{C697A142-A4D6-4ABB-B381-AD7AFE490B3D}" srcId="{9F68FD4C-2D91-4D28-B3FD-780F04233FB1}" destId="{B4F9AC71-1E8B-4AFC-90A9-A12CC5EC567F}" srcOrd="1" destOrd="0" parTransId="{E56D4EE7-C489-4B16-85C2-D91C58C81A84}" sibTransId="{491B59B8-2D75-4F68-B707-D9CCB391BAF5}"/>
    <dgm:cxn modelId="{FF9381F7-70D8-4F5A-AA6B-77FBC53825E1}" srcId="{E8E831F2-BEBF-445F-B620-3D193A3B9F25}" destId="{95080E68-DC11-4E82-B3C0-2DB3EBD8817F}" srcOrd="1" destOrd="0" parTransId="{10B3E343-093A-4514-9ED5-64E0A088A19C}" sibTransId="{A8D9CB57-7BB0-4D63-B39A-4F16D0413A81}"/>
    <dgm:cxn modelId="{18A9A87E-4108-443A-9210-2B1CBCF7714B}" type="presOf" srcId="{95080E68-DC11-4E82-B3C0-2DB3EBD8817F}" destId="{8BA3EC6B-AE75-4A2A-9AE6-12992775100B}" srcOrd="0" destOrd="0" presId="urn:microsoft.com/office/officeart/2005/8/layout/hierarchy1"/>
    <dgm:cxn modelId="{F71C39F8-6C95-4618-804C-E82C1B5A8F02}" type="presOf" srcId="{E8E831F2-BEBF-445F-B620-3D193A3B9F25}" destId="{0AC7C118-F703-4889-9ABD-9ABD9B0E26CA}" srcOrd="0" destOrd="0" presId="urn:microsoft.com/office/officeart/2005/8/layout/hierarchy1"/>
    <dgm:cxn modelId="{1A98B145-0317-4F5B-8F61-48263417213D}" srcId="{9F68FD4C-2D91-4D28-B3FD-780F04233FB1}" destId="{6199D698-231C-4455-B37C-B6281705D0BC}" srcOrd="0" destOrd="0" parTransId="{F1B366F3-32D4-4F36-B05F-1B14D819E4ED}" sibTransId="{8E42F1D2-0C29-4B5C-AB96-A2D125FD5E91}"/>
    <dgm:cxn modelId="{23A6DB4A-967D-431C-BE31-95ABC59B1858}" type="presOf" srcId="{B7C2B61A-364F-435D-84AC-C9F2EDD01CBD}" destId="{8FA35963-9A7E-4A1C-8F87-4902E2E925C1}" srcOrd="0" destOrd="0" presId="urn:microsoft.com/office/officeart/2005/8/layout/hierarchy1"/>
    <dgm:cxn modelId="{096B1158-D7EF-4CA6-84BD-4716D57E51DC}" type="presOf" srcId="{B4F9AC71-1E8B-4AFC-90A9-A12CC5EC567F}" destId="{509CD2CE-EC43-45CD-8224-2DA6CF8F160F}" srcOrd="0" destOrd="0" presId="urn:microsoft.com/office/officeart/2005/8/layout/hierarchy1"/>
    <dgm:cxn modelId="{135D9203-F48A-4E5D-88A5-829016B07E46}" srcId="{CDE43379-9605-47E7-9E87-CB4D07E2FBBA}" destId="{E8E831F2-BEBF-445F-B620-3D193A3B9F25}" srcOrd="0" destOrd="0" parTransId="{31A3EFD7-37D9-492A-A0CF-85A32FBBE9C8}" sibTransId="{77CEB799-12E6-4F0C-8192-A32BC03B7B09}"/>
    <dgm:cxn modelId="{8BE9B318-E4AC-47A6-80AA-65DBF40CEA65}" type="presParOf" srcId="{FA59B0C9-F466-4C9C-A5C1-434E2D4AC7E4}" destId="{5E52439D-5DE7-4A68-A15C-0BA4F15C71C0}" srcOrd="0" destOrd="0" presId="urn:microsoft.com/office/officeart/2005/8/layout/hierarchy1"/>
    <dgm:cxn modelId="{481037FD-50ED-4F8F-AC9E-BDD199DD061C}" type="presParOf" srcId="{5E52439D-5DE7-4A68-A15C-0BA4F15C71C0}" destId="{8FDF1C22-C5A2-4980-BC3D-11E6D2F9B137}" srcOrd="0" destOrd="0" presId="urn:microsoft.com/office/officeart/2005/8/layout/hierarchy1"/>
    <dgm:cxn modelId="{D1F45D07-ACFF-4811-811D-B92D195B4F73}" type="presParOf" srcId="{8FDF1C22-C5A2-4980-BC3D-11E6D2F9B137}" destId="{13B5A32F-AB8D-4951-9CF9-8FDF2ECD11B7}" srcOrd="0" destOrd="0" presId="urn:microsoft.com/office/officeart/2005/8/layout/hierarchy1"/>
    <dgm:cxn modelId="{5F0F03A7-E329-42F1-8DC5-F94C243ACC73}" type="presParOf" srcId="{8FDF1C22-C5A2-4980-BC3D-11E6D2F9B137}" destId="{0AC7C118-F703-4889-9ABD-9ABD9B0E26CA}" srcOrd="1" destOrd="0" presId="urn:microsoft.com/office/officeart/2005/8/layout/hierarchy1"/>
    <dgm:cxn modelId="{03CC9892-743E-4711-B470-8E583BC545CE}" type="presParOf" srcId="{5E52439D-5DE7-4A68-A15C-0BA4F15C71C0}" destId="{EBAC3E17-FE4F-48A7-AC70-84FEAF4A65E3}" srcOrd="1" destOrd="0" presId="urn:microsoft.com/office/officeart/2005/8/layout/hierarchy1"/>
    <dgm:cxn modelId="{360F3963-C271-4014-8F7E-76163CDF79A3}" type="presParOf" srcId="{EBAC3E17-FE4F-48A7-AC70-84FEAF4A65E3}" destId="{8FA35963-9A7E-4A1C-8F87-4902E2E925C1}" srcOrd="0" destOrd="0" presId="urn:microsoft.com/office/officeart/2005/8/layout/hierarchy1"/>
    <dgm:cxn modelId="{0803A57D-8442-443A-B01D-08CF9D67F293}" type="presParOf" srcId="{EBAC3E17-FE4F-48A7-AC70-84FEAF4A65E3}" destId="{5154556F-0553-47CE-BF67-1069498105FD}" srcOrd="1" destOrd="0" presId="urn:microsoft.com/office/officeart/2005/8/layout/hierarchy1"/>
    <dgm:cxn modelId="{D5943A30-DF02-4F43-8E43-647855D35B2A}" type="presParOf" srcId="{5154556F-0553-47CE-BF67-1069498105FD}" destId="{0ECDEC71-3B8C-4701-BA8F-6A0023740790}" srcOrd="0" destOrd="0" presId="urn:microsoft.com/office/officeart/2005/8/layout/hierarchy1"/>
    <dgm:cxn modelId="{4DAA3F52-A7DB-4241-8295-B63EBA229488}" type="presParOf" srcId="{0ECDEC71-3B8C-4701-BA8F-6A0023740790}" destId="{C0D20AA8-D053-457E-8D7D-5865CFE97BB8}" srcOrd="0" destOrd="0" presId="urn:microsoft.com/office/officeart/2005/8/layout/hierarchy1"/>
    <dgm:cxn modelId="{993A696D-A629-4CA8-85CD-7E6888932F95}" type="presParOf" srcId="{0ECDEC71-3B8C-4701-BA8F-6A0023740790}" destId="{420AA116-EE72-4495-9B40-509328F71B29}" srcOrd="1" destOrd="0" presId="urn:microsoft.com/office/officeart/2005/8/layout/hierarchy1"/>
    <dgm:cxn modelId="{FE13661D-E10D-413A-9185-0F3AB159CF9B}" type="presParOf" srcId="{5154556F-0553-47CE-BF67-1069498105FD}" destId="{1575CD53-B5EF-433E-BE03-BCBF232CCAC0}" srcOrd="1" destOrd="0" presId="urn:microsoft.com/office/officeart/2005/8/layout/hierarchy1"/>
    <dgm:cxn modelId="{528A87B9-5E3C-4CBA-94AE-814A3B0FFC9E}" type="presParOf" srcId="{1575CD53-B5EF-433E-BE03-BCBF232CCAC0}" destId="{8DF410C0-8FFB-4D6D-8947-F58DC7DA7128}" srcOrd="0" destOrd="0" presId="urn:microsoft.com/office/officeart/2005/8/layout/hierarchy1"/>
    <dgm:cxn modelId="{D757DD07-15A8-457C-8E87-521E2F92F5C6}" type="presParOf" srcId="{1575CD53-B5EF-433E-BE03-BCBF232CCAC0}" destId="{B8A5FBB5-7419-4BE7-B95B-104BAAA8AE37}" srcOrd="1" destOrd="0" presId="urn:microsoft.com/office/officeart/2005/8/layout/hierarchy1"/>
    <dgm:cxn modelId="{44B7736F-F8D2-41ED-8AC3-69749AE126FE}" type="presParOf" srcId="{B8A5FBB5-7419-4BE7-B95B-104BAAA8AE37}" destId="{1995ECBC-FF99-4E4B-A9C8-636BF22543A4}" srcOrd="0" destOrd="0" presId="urn:microsoft.com/office/officeart/2005/8/layout/hierarchy1"/>
    <dgm:cxn modelId="{70FA4151-8DC6-448D-A3F6-4619C5E5B980}" type="presParOf" srcId="{1995ECBC-FF99-4E4B-A9C8-636BF22543A4}" destId="{C5F5781C-D216-4B42-A7C0-1562F68AF72C}" srcOrd="0" destOrd="0" presId="urn:microsoft.com/office/officeart/2005/8/layout/hierarchy1"/>
    <dgm:cxn modelId="{C9B6BC47-B226-4A19-ABB3-979726EBCDEA}" type="presParOf" srcId="{1995ECBC-FF99-4E4B-A9C8-636BF22543A4}" destId="{8F196BAF-E015-42C4-9F89-67464AE2282D}" srcOrd="1" destOrd="0" presId="urn:microsoft.com/office/officeart/2005/8/layout/hierarchy1"/>
    <dgm:cxn modelId="{213E8595-FBC5-4FE4-BA62-A797BF363F81}" type="presParOf" srcId="{B8A5FBB5-7419-4BE7-B95B-104BAAA8AE37}" destId="{29B23882-525C-479A-B11F-CD6707A8319C}" srcOrd="1" destOrd="0" presId="urn:microsoft.com/office/officeart/2005/8/layout/hierarchy1"/>
    <dgm:cxn modelId="{D4AC0135-FC4E-4646-BD0F-1D28D42C7389}" type="presParOf" srcId="{1575CD53-B5EF-433E-BE03-BCBF232CCAC0}" destId="{920B4401-0A73-48BA-9D1E-4CA10A1E84C8}" srcOrd="2" destOrd="0" presId="urn:microsoft.com/office/officeart/2005/8/layout/hierarchy1"/>
    <dgm:cxn modelId="{EC613FFA-3D20-4EBF-A784-57CBC35BBD1A}" type="presParOf" srcId="{1575CD53-B5EF-433E-BE03-BCBF232CCAC0}" destId="{74DC74B3-219C-4018-95DE-D777D9C40CFD}" srcOrd="3" destOrd="0" presId="urn:microsoft.com/office/officeart/2005/8/layout/hierarchy1"/>
    <dgm:cxn modelId="{50C36B95-4DC7-42DF-9B5C-357ADFA529EF}" type="presParOf" srcId="{74DC74B3-219C-4018-95DE-D777D9C40CFD}" destId="{000DDB8B-4E8B-4CA0-B710-7EF1F64E2C5F}" srcOrd="0" destOrd="0" presId="urn:microsoft.com/office/officeart/2005/8/layout/hierarchy1"/>
    <dgm:cxn modelId="{3333AB17-AC51-418D-87A8-6A9765A4FBCA}" type="presParOf" srcId="{000DDB8B-4E8B-4CA0-B710-7EF1F64E2C5F}" destId="{43A3C7CC-C27C-4A0F-BCAF-81832FB9BE2A}" srcOrd="0" destOrd="0" presId="urn:microsoft.com/office/officeart/2005/8/layout/hierarchy1"/>
    <dgm:cxn modelId="{1C8CEE21-C1DA-4402-8A70-87BA3DEC73B6}" type="presParOf" srcId="{000DDB8B-4E8B-4CA0-B710-7EF1F64E2C5F}" destId="{509CD2CE-EC43-45CD-8224-2DA6CF8F160F}" srcOrd="1" destOrd="0" presId="urn:microsoft.com/office/officeart/2005/8/layout/hierarchy1"/>
    <dgm:cxn modelId="{881C2A65-421D-47D4-AD48-FFE0E1B09F20}" type="presParOf" srcId="{74DC74B3-219C-4018-95DE-D777D9C40CFD}" destId="{3CE63A07-E4D3-48B8-A607-816BFBDB3A89}" srcOrd="1" destOrd="0" presId="urn:microsoft.com/office/officeart/2005/8/layout/hierarchy1"/>
    <dgm:cxn modelId="{ECD18B29-7B43-48C0-B170-ADF782EBBC43}" type="presParOf" srcId="{EBAC3E17-FE4F-48A7-AC70-84FEAF4A65E3}" destId="{63F21774-8F79-4514-AA78-2A220B1C99D2}" srcOrd="2" destOrd="0" presId="urn:microsoft.com/office/officeart/2005/8/layout/hierarchy1"/>
    <dgm:cxn modelId="{AA8B8E29-7375-4092-8209-718C28743A6C}" type="presParOf" srcId="{EBAC3E17-FE4F-48A7-AC70-84FEAF4A65E3}" destId="{55372E76-6048-4122-933C-BCCE6DB4F05E}" srcOrd="3" destOrd="0" presId="urn:microsoft.com/office/officeart/2005/8/layout/hierarchy1"/>
    <dgm:cxn modelId="{843E8946-9A8C-4E76-A590-E14E3F353835}" type="presParOf" srcId="{55372E76-6048-4122-933C-BCCE6DB4F05E}" destId="{AB07B993-CFA5-4C93-9F88-8DE1E20C5919}" srcOrd="0" destOrd="0" presId="urn:microsoft.com/office/officeart/2005/8/layout/hierarchy1"/>
    <dgm:cxn modelId="{AB1CA70B-2CAE-4CDB-9321-7E14BE744C58}" type="presParOf" srcId="{AB07B993-CFA5-4C93-9F88-8DE1E20C5919}" destId="{6695EA4A-58A5-448B-8ACE-A3A0EB50C63A}" srcOrd="0" destOrd="0" presId="urn:microsoft.com/office/officeart/2005/8/layout/hierarchy1"/>
    <dgm:cxn modelId="{A9916592-957F-440C-84FB-3D9DB68E0CA3}" type="presParOf" srcId="{AB07B993-CFA5-4C93-9F88-8DE1E20C5919}" destId="{8BA3EC6B-AE75-4A2A-9AE6-12992775100B}" srcOrd="1" destOrd="0" presId="urn:microsoft.com/office/officeart/2005/8/layout/hierarchy1"/>
    <dgm:cxn modelId="{6FBC793F-1072-42AB-942D-4DD011497003}" type="presParOf" srcId="{55372E76-6048-4122-933C-BCCE6DB4F05E}" destId="{B3042A5C-BB80-4B98-A7BC-CA2A11DDD62B}"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166041B-1F4C-4B78-A5D7-CF79AAD773C2}" type="doc">
      <dgm:prSet loTypeId="urn:microsoft.com/office/officeart/2005/8/layout/hierarchy6" loCatId="hierarchy" qsTypeId="urn:microsoft.com/office/officeart/2005/8/quickstyle/simple3" qsCatId="simple" csTypeId="urn:microsoft.com/office/officeart/2005/8/colors/colorful5" csCatId="colorful" phldr="1"/>
      <dgm:spPr/>
      <dgm:t>
        <a:bodyPr/>
        <a:lstStyle/>
        <a:p>
          <a:endParaRPr lang="fr-FR"/>
        </a:p>
      </dgm:t>
    </dgm:pt>
    <dgm:pt modelId="{D73F17B7-C6AE-4D3C-8FC7-3E95477DB57E}">
      <dgm:prSet phldrT="[Texte]"/>
      <dgm:spPr/>
      <dgm:t>
        <a:bodyPr/>
        <a:lstStyle/>
        <a:p>
          <a:r>
            <a:rPr lang="fr-FR" dirty="0" smtClean="0"/>
            <a:t>Recteur</a:t>
          </a:r>
          <a:endParaRPr lang="fr-FR" dirty="0"/>
        </a:p>
      </dgm:t>
    </dgm:pt>
    <dgm:pt modelId="{B6A27569-F4B0-46CF-9454-DB5AF1F4E32F}" type="parTrans" cxnId="{AD034192-2133-46F5-A1A5-7AD0ED4DF776}">
      <dgm:prSet/>
      <dgm:spPr/>
      <dgm:t>
        <a:bodyPr/>
        <a:lstStyle/>
        <a:p>
          <a:endParaRPr lang="fr-FR"/>
        </a:p>
      </dgm:t>
    </dgm:pt>
    <dgm:pt modelId="{D2DFEAB3-9CDD-464B-AEAF-46609E6CBCE1}" type="sibTrans" cxnId="{AD034192-2133-46F5-A1A5-7AD0ED4DF776}">
      <dgm:prSet/>
      <dgm:spPr/>
      <dgm:t>
        <a:bodyPr/>
        <a:lstStyle/>
        <a:p>
          <a:endParaRPr lang="fr-FR"/>
        </a:p>
      </dgm:t>
    </dgm:pt>
    <dgm:pt modelId="{FD8ACBDF-E1C4-4305-8BC1-6EE53A858A49}">
      <dgm:prSet phldrT="[Texte]"/>
      <dgm:spPr/>
      <dgm:t>
        <a:bodyPr/>
        <a:lstStyle/>
        <a:p>
          <a:r>
            <a:rPr lang="fr-FR" dirty="0" smtClean="0"/>
            <a:t>DASEN</a:t>
          </a:r>
          <a:endParaRPr lang="fr-FR" dirty="0"/>
        </a:p>
      </dgm:t>
    </dgm:pt>
    <dgm:pt modelId="{C96A5D39-1C3C-40A2-AF42-6F89B4B13EA3}" type="parTrans" cxnId="{5A26E741-BBA7-49D0-993E-D52178422639}">
      <dgm:prSet/>
      <dgm:spPr/>
      <dgm:t>
        <a:bodyPr/>
        <a:lstStyle/>
        <a:p>
          <a:endParaRPr lang="fr-FR"/>
        </a:p>
      </dgm:t>
    </dgm:pt>
    <dgm:pt modelId="{B7A53E66-E7AF-47A6-8721-B15760EF10DE}" type="sibTrans" cxnId="{5A26E741-BBA7-49D0-993E-D52178422639}">
      <dgm:prSet/>
      <dgm:spPr/>
      <dgm:t>
        <a:bodyPr/>
        <a:lstStyle/>
        <a:p>
          <a:endParaRPr lang="fr-FR"/>
        </a:p>
      </dgm:t>
    </dgm:pt>
    <dgm:pt modelId="{EEA542C5-E3E0-48B3-97F7-CF74385BDE1F}">
      <dgm:prSet phldrT="[Texte]"/>
      <dgm:spPr/>
      <dgm:t>
        <a:bodyPr/>
        <a:lstStyle/>
        <a:p>
          <a:r>
            <a:rPr lang="fr-FR" dirty="0" smtClean="0"/>
            <a:t>IEN de Circonscription</a:t>
          </a:r>
          <a:endParaRPr lang="fr-FR" dirty="0"/>
        </a:p>
      </dgm:t>
    </dgm:pt>
    <dgm:pt modelId="{73C0C45F-C3AA-424D-B804-0C8608E021CC}" type="parTrans" cxnId="{5941025F-C772-4EBC-A40D-DC23C2DB9B8B}">
      <dgm:prSet/>
      <dgm:spPr/>
      <dgm:t>
        <a:bodyPr/>
        <a:lstStyle/>
        <a:p>
          <a:endParaRPr lang="fr-FR"/>
        </a:p>
      </dgm:t>
    </dgm:pt>
    <dgm:pt modelId="{C7A899D8-7E40-4C5E-9E26-4C0BA80B7E77}" type="sibTrans" cxnId="{5941025F-C772-4EBC-A40D-DC23C2DB9B8B}">
      <dgm:prSet/>
      <dgm:spPr/>
      <dgm:t>
        <a:bodyPr/>
        <a:lstStyle/>
        <a:p>
          <a:endParaRPr lang="fr-FR"/>
        </a:p>
      </dgm:t>
    </dgm:pt>
    <dgm:pt modelId="{61010B91-9C8D-4553-893E-CB74C49C1CF5}">
      <dgm:prSet phldrT="[Texte]"/>
      <dgm:spPr/>
      <dgm:t>
        <a:bodyPr/>
        <a:lstStyle/>
        <a:p>
          <a:r>
            <a:rPr lang="fr-FR" dirty="0" smtClean="0"/>
            <a:t>Conseiller Académique de Prévention</a:t>
          </a:r>
        </a:p>
        <a:p>
          <a:r>
            <a:rPr lang="fr-FR" dirty="0" smtClean="0"/>
            <a:t>Coordonne le réseau des Conseillers départementaux, organise la formation des Assistants de prévention, conseille le recteur en matière d’H&amp;S</a:t>
          </a:r>
          <a:endParaRPr lang="fr-FR" dirty="0"/>
        </a:p>
      </dgm:t>
    </dgm:pt>
    <dgm:pt modelId="{8C13F710-5618-493A-9F4B-029FD3EB51FA}" type="parTrans" cxnId="{CD576FA9-2388-40B5-BB56-00F74D9F8E3C}">
      <dgm:prSet/>
      <dgm:spPr/>
      <dgm:t>
        <a:bodyPr/>
        <a:lstStyle/>
        <a:p>
          <a:endParaRPr lang="fr-FR"/>
        </a:p>
      </dgm:t>
    </dgm:pt>
    <dgm:pt modelId="{BE29A0D2-4B9E-482B-B650-1060168394D7}" type="sibTrans" cxnId="{CD576FA9-2388-40B5-BB56-00F74D9F8E3C}">
      <dgm:prSet/>
      <dgm:spPr/>
      <dgm:t>
        <a:bodyPr/>
        <a:lstStyle/>
        <a:p>
          <a:endParaRPr lang="fr-FR"/>
        </a:p>
      </dgm:t>
    </dgm:pt>
    <dgm:pt modelId="{907679F1-EF08-4422-B149-70D9ABB85069}">
      <dgm:prSet phldrT="[Texte]"/>
      <dgm:spPr/>
      <dgm:t>
        <a:bodyPr/>
        <a:lstStyle/>
        <a:p>
          <a:r>
            <a:rPr lang="fr-FR" dirty="0" smtClean="0"/>
            <a:t>Le Conseiller  Départemental</a:t>
          </a:r>
          <a:br>
            <a:rPr lang="fr-FR" dirty="0" smtClean="0"/>
          </a:br>
          <a:r>
            <a:rPr lang="fr-FR" dirty="0" smtClean="0"/>
            <a:t>coordonne et conseille le réseau départemental, des assistants du 1</a:t>
          </a:r>
          <a:r>
            <a:rPr lang="fr-FR" baseline="30000" dirty="0" smtClean="0"/>
            <a:t>er</a:t>
          </a:r>
          <a:r>
            <a:rPr lang="fr-FR" dirty="0" smtClean="0"/>
            <a:t> et 2</a:t>
          </a:r>
          <a:r>
            <a:rPr lang="fr-FR" baseline="30000" dirty="0" smtClean="0"/>
            <a:t>nd</a:t>
          </a:r>
          <a:r>
            <a:rPr lang="fr-FR" dirty="0" smtClean="0"/>
            <a:t> degré.</a:t>
          </a:r>
          <a:endParaRPr lang="fr-FR" dirty="0"/>
        </a:p>
      </dgm:t>
    </dgm:pt>
    <dgm:pt modelId="{8ABA6332-8AB9-4C16-ADC0-E3564F996F8E}" type="parTrans" cxnId="{82298DFC-C757-4CB5-B284-85DB95DDC212}">
      <dgm:prSet/>
      <dgm:spPr/>
      <dgm:t>
        <a:bodyPr/>
        <a:lstStyle/>
        <a:p>
          <a:endParaRPr lang="fr-FR"/>
        </a:p>
      </dgm:t>
    </dgm:pt>
    <dgm:pt modelId="{5C8A32BE-2602-4C19-AD83-7DFB02FE00D5}" type="sibTrans" cxnId="{82298DFC-C757-4CB5-B284-85DB95DDC212}">
      <dgm:prSet/>
      <dgm:spPr/>
      <dgm:t>
        <a:bodyPr/>
        <a:lstStyle/>
        <a:p>
          <a:endParaRPr lang="fr-FR"/>
        </a:p>
      </dgm:t>
    </dgm:pt>
    <dgm:pt modelId="{BA144385-8566-4B05-9502-B05884E9E882}">
      <dgm:prSet phldrT="[Texte]"/>
      <dgm:spPr/>
      <dgm:t>
        <a:bodyPr/>
        <a:lstStyle/>
        <a:p>
          <a:r>
            <a:rPr lang="fr-FR" dirty="0" smtClean="0"/>
            <a:t>Assistant de prévention :conseille et assiste le chef d’établissement en matière d’hygiène et sécurité.</a:t>
          </a:r>
          <a:endParaRPr lang="fr-FR" dirty="0"/>
        </a:p>
      </dgm:t>
    </dgm:pt>
    <dgm:pt modelId="{36ADA938-5E56-40C1-9CF9-8DB6C1C37321}" type="parTrans" cxnId="{B0C1CBFC-8EEB-4BB1-B71E-2EDEA51AB3E3}">
      <dgm:prSet/>
      <dgm:spPr/>
      <dgm:t>
        <a:bodyPr/>
        <a:lstStyle/>
        <a:p>
          <a:endParaRPr lang="fr-FR"/>
        </a:p>
      </dgm:t>
    </dgm:pt>
    <dgm:pt modelId="{56327B89-DE17-4B09-8E86-D2E5472E3065}" type="sibTrans" cxnId="{B0C1CBFC-8EEB-4BB1-B71E-2EDEA51AB3E3}">
      <dgm:prSet/>
      <dgm:spPr/>
      <dgm:t>
        <a:bodyPr/>
        <a:lstStyle/>
        <a:p>
          <a:endParaRPr lang="fr-FR"/>
        </a:p>
      </dgm:t>
    </dgm:pt>
    <dgm:pt modelId="{293DEC95-CCE4-4526-95ED-7CCC583D5655}">
      <dgm:prSet/>
      <dgm:spPr/>
      <dgm:t>
        <a:bodyPr/>
        <a:lstStyle/>
        <a:p>
          <a:r>
            <a:rPr lang="fr-FR" dirty="0" smtClean="0"/>
            <a:t>Chefs d’EPLE</a:t>
          </a:r>
          <a:endParaRPr lang="fr-FR" dirty="0"/>
        </a:p>
      </dgm:t>
    </dgm:pt>
    <dgm:pt modelId="{F1E42064-06CB-4698-9D56-B014828486A8}" type="parTrans" cxnId="{FC5E24CA-E603-4EE9-B623-78B1551E6A65}">
      <dgm:prSet/>
      <dgm:spPr/>
      <dgm:t>
        <a:bodyPr/>
        <a:lstStyle/>
        <a:p>
          <a:endParaRPr lang="fr-FR"/>
        </a:p>
      </dgm:t>
    </dgm:pt>
    <dgm:pt modelId="{5B4A9376-BBB5-4E10-98F0-38CF79AB2C45}" type="sibTrans" cxnId="{FC5E24CA-E603-4EE9-B623-78B1551E6A65}">
      <dgm:prSet/>
      <dgm:spPr/>
      <dgm:t>
        <a:bodyPr/>
        <a:lstStyle/>
        <a:p>
          <a:endParaRPr lang="fr-FR"/>
        </a:p>
      </dgm:t>
    </dgm:pt>
    <dgm:pt modelId="{7A6E63CC-E713-46B7-912A-A6BA1D68A55F}" type="pres">
      <dgm:prSet presAssocID="{E166041B-1F4C-4B78-A5D7-CF79AAD773C2}" presName="mainComposite" presStyleCnt="0">
        <dgm:presLayoutVars>
          <dgm:chPref val="1"/>
          <dgm:dir val="rev"/>
          <dgm:animOne val="branch"/>
          <dgm:animLvl val="lvl"/>
          <dgm:resizeHandles val="exact"/>
        </dgm:presLayoutVars>
      </dgm:prSet>
      <dgm:spPr/>
      <dgm:t>
        <a:bodyPr/>
        <a:lstStyle/>
        <a:p>
          <a:endParaRPr lang="fr-FR"/>
        </a:p>
      </dgm:t>
    </dgm:pt>
    <dgm:pt modelId="{CA73EFA0-B4D3-4E08-BE5B-79238B47B0A8}" type="pres">
      <dgm:prSet presAssocID="{E166041B-1F4C-4B78-A5D7-CF79AAD773C2}" presName="hierFlow" presStyleCnt="0"/>
      <dgm:spPr/>
    </dgm:pt>
    <dgm:pt modelId="{6632CF99-466D-4FC5-882F-0B4D55C8BA27}" type="pres">
      <dgm:prSet presAssocID="{E166041B-1F4C-4B78-A5D7-CF79AAD773C2}" presName="firstBuf" presStyleCnt="0"/>
      <dgm:spPr/>
    </dgm:pt>
    <dgm:pt modelId="{2E5CBB30-8A8C-45CC-AB0A-48574EC06971}" type="pres">
      <dgm:prSet presAssocID="{E166041B-1F4C-4B78-A5D7-CF79AAD773C2}" presName="hierChild1" presStyleCnt="0">
        <dgm:presLayoutVars>
          <dgm:chPref val="1"/>
          <dgm:animOne val="branch"/>
          <dgm:animLvl val="lvl"/>
        </dgm:presLayoutVars>
      </dgm:prSet>
      <dgm:spPr/>
    </dgm:pt>
    <dgm:pt modelId="{237F94BE-1F59-441E-AB84-976E26ED6D73}" type="pres">
      <dgm:prSet presAssocID="{D73F17B7-C6AE-4D3C-8FC7-3E95477DB57E}" presName="Name14" presStyleCnt="0"/>
      <dgm:spPr/>
    </dgm:pt>
    <dgm:pt modelId="{4BE54A43-ECBB-4EEB-9C59-C6EA250B8133}" type="pres">
      <dgm:prSet presAssocID="{D73F17B7-C6AE-4D3C-8FC7-3E95477DB57E}" presName="level1Shape" presStyleLbl="node0" presStyleIdx="0" presStyleCnt="1" custLinFactNeighborX="-96301" custLinFactNeighborY="-1884">
        <dgm:presLayoutVars>
          <dgm:chPref val="3"/>
        </dgm:presLayoutVars>
      </dgm:prSet>
      <dgm:spPr/>
      <dgm:t>
        <a:bodyPr/>
        <a:lstStyle/>
        <a:p>
          <a:endParaRPr lang="fr-FR"/>
        </a:p>
      </dgm:t>
    </dgm:pt>
    <dgm:pt modelId="{4D5D554D-8FF4-4A35-9F2C-DFEAD5C104A1}" type="pres">
      <dgm:prSet presAssocID="{D73F17B7-C6AE-4D3C-8FC7-3E95477DB57E}" presName="hierChild2" presStyleCnt="0"/>
      <dgm:spPr/>
    </dgm:pt>
    <dgm:pt modelId="{C6ACD48C-87F6-436F-91B7-78A01DB9CB1C}" type="pres">
      <dgm:prSet presAssocID="{C96A5D39-1C3C-40A2-AF42-6F89B4B13EA3}" presName="Name19" presStyleLbl="parChTrans1D2" presStyleIdx="0" presStyleCnt="1"/>
      <dgm:spPr/>
      <dgm:t>
        <a:bodyPr/>
        <a:lstStyle/>
        <a:p>
          <a:endParaRPr lang="fr-FR"/>
        </a:p>
      </dgm:t>
    </dgm:pt>
    <dgm:pt modelId="{C31AF929-DD2E-464B-A366-FEBFA292F3B8}" type="pres">
      <dgm:prSet presAssocID="{FD8ACBDF-E1C4-4305-8BC1-6EE53A858A49}" presName="Name21" presStyleCnt="0"/>
      <dgm:spPr/>
    </dgm:pt>
    <dgm:pt modelId="{EA271DF3-4DCF-4826-A717-EB49FC78050C}" type="pres">
      <dgm:prSet presAssocID="{FD8ACBDF-E1C4-4305-8BC1-6EE53A858A49}" presName="level2Shape" presStyleLbl="node2" presStyleIdx="0" presStyleCnt="1" custLinFactNeighborX="-96337" custLinFactNeighborY="-1673"/>
      <dgm:spPr/>
      <dgm:t>
        <a:bodyPr/>
        <a:lstStyle/>
        <a:p>
          <a:endParaRPr lang="fr-FR"/>
        </a:p>
      </dgm:t>
    </dgm:pt>
    <dgm:pt modelId="{54D75950-D6B8-4B8F-B276-4DA12F74E45C}" type="pres">
      <dgm:prSet presAssocID="{FD8ACBDF-E1C4-4305-8BC1-6EE53A858A49}" presName="hierChild3" presStyleCnt="0"/>
      <dgm:spPr/>
    </dgm:pt>
    <dgm:pt modelId="{CEA41BD2-E888-4E3E-A778-ED6C9FBD3C42}" type="pres">
      <dgm:prSet presAssocID="{F1E42064-06CB-4698-9D56-B014828486A8}" presName="Name19" presStyleLbl="parChTrans1D3" presStyleIdx="0" presStyleCnt="2"/>
      <dgm:spPr/>
      <dgm:t>
        <a:bodyPr/>
        <a:lstStyle/>
        <a:p>
          <a:endParaRPr lang="fr-FR"/>
        </a:p>
      </dgm:t>
    </dgm:pt>
    <dgm:pt modelId="{AB8B983A-FE39-4E69-AA39-8D3FC355DA88}" type="pres">
      <dgm:prSet presAssocID="{293DEC95-CCE4-4526-95ED-7CCC583D5655}" presName="Name21" presStyleCnt="0"/>
      <dgm:spPr/>
    </dgm:pt>
    <dgm:pt modelId="{6EB7158D-B9BE-43D5-B2BE-24D40C5BCED4}" type="pres">
      <dgm:prSet presAssocID="{293DEC95-CCE4-4526-95ED-7CCC583D5655}" presName="level2Shape" presStyleLbl="node3" presStyleIdx="0" presStyleCnt="2" custLinFactNeighborX="24435" custLinFactNeighborY="896"/>
      <dgm:spPr/>
      <dgm:t>
        <a:bodyPr/>
        <a:lstStyle/>
        <a:p>
          <a:endParaRPr lang="fr-FR"/>
        </a:p>
      </dgm:t>
    </dgm:pt>
    <dgm:pt modelId="{EC0C79C5-74D4-4198-A952-1764D015BED4}" type="pres">
      <dgm:prSet presAssocID="{293DEC95-CCE4-4526-95ED-7CCC583D5655}" presName="hierChild3" presStyleCnt="0"/>
      <dgm:spPr/>
    </dgm:pt>
    <dgm:pt modelId="{17413E20-9706-46B2-B1D0-F25D7CBB1BE3}" type="pres">
      <dgm:prSet presAssocID="{73C0C45F-C3AA-424D-B804-0C8608E021CC}" presName="Name19" presStyleLbl="parChTrans1D3" presStyleIdx="1" presStyleCnt="2"/>
      <dgm:spPr/>
      <dgm:t>
        <a:bodyPr/>
        <a:lstStyle/>
        <a:p>
          <a:endParaRPr lang="fr-FR"/>
        </a:p>
      </dgm:t>
    </dgm:pt>
    <dgm:pt modelId="{27F53968-9F67-4DCC-9AED-825D5641D183}" type="pres">
      <dgm:prSet presAssocID="{EEA542C5-E3E0-48B3-97F7-CF74385BDE1F}" presName="Name21" presStyleCnt="0"/>
      <dgm:spPr/>
    </dgm:pt>
    <dgm:pt modelId="{722FBA61-319F-4340-BD56-12FFA3483927}" type="pres">
      <dgm:prSet presAssocID="{EEA542C5-E3E0-48B3-97F7-CF74385BDE1F}" presName="level2Shape" presStyleLbl="node3" presStyleIdx="1" presStyleCnt="2" custLinFactNeighborX="-52938" custLinFactNeighborY="896"/>
      <dgm:spPr/>
      <dgm:t>
        <a:bodyPr/>
        <a:lstStyle/>
        <a:p>
          <a:endParaRPr lang="fr-FR"/>
        </a:p>
      </dgm:t>
    </dgm:pt>
    <dgm:pt modelId="{BDC45C30-A69C-441D-BC99-6202ADB94A42}" type="pres">
      <dgm:prSet presAssocID="{EEA542C5-E3E0-48B3-97F7-CF74385BDE1F}" presName="hierChild3" presStyleCnt="0"/>
      <dgm:spPr/>
    </dgm:pt>
    <dgm:pt modelId="{E20E4B4F-BBD9-4926-AE90-94F18965466A}" type="pres">
      <dgm:prSet presAssocID="{E166041B-1F4C-4B78-A5D7-CF79AAD773C2}" presName="bgShapesFlow" presStyleCnt="0"/>
      <dgm:spPr/>
    </dgm:pt>
    <dgm:pt modelId="{6967C14F-2F38-4438-85BE-C678D7812FB6}" type="pres">
      <dgm:prSet presAssocID="{61010B91-9C8D-4553-893E-CB74C49C1CF5}" presName="rectComp" presStyleCnt="0"/>
      <dgm:spPr/>
    </dgm:pt>
    <dgm:pt modelId="{A64FA44F-CEA6-4353-AA7C-288EBD7A0C45}" type="pres">
      <dgm:prSet presAssocID="{61010B91-9C8D-4553-893E-CB74C49C1CF5}" presName="bgRect" presStyleLbl="bgShp" presStyleIdx="0" presStyleCnt="3"/>
      <dgm:spPr/>
      <dgm:t>
        <a:bodyPr/>
        <a:lstStyle/>
        <a:p>
          <a:endParaRPr lang="fr-FR"/>
        </a:p>
      </dgm:t>
    </dgm:pt>
    <dgm:pt modelId="{F0C0FF90-C481-4216-BA86-B648B3F9C788}" type="pres">
      <dgm:prSet presAssocID="{61010B91-9C8D-4553-893E-CB74C49C1CF5}" presName="bgRectTx" presStyleLbl="bgShp" presStyleIdx="0" presStyleCnt="3">
        <dgm:presLayoutVars>
          <dgm:bulletEnabled val="1"/>
        </dgm:presLayoutVars>
      </dgm:prSet>
      <dgm:spPr/>
      <dgm:t>
        <a:bodyPr/>
        <a:lstStyle/>
        <a:p>
          <a:endParaRPr lang="fr-FR"/>
        </a:p>
      </dgm:t>
    </dgm:pt>
    <dgm:pt modelId="{1579B8CD-AC90-4BC5-A2F6-8550A2A10389}" type="pres">
      <dgm:prSet presAssocID="{61010B91-9C8D-4553-893E-CB74C49C1CF5}" presName="spComp" presStyleCnt="0"/>
      <dgm:spPr/>
    </dgm:pt>
    <dgm:pt modelId="{8204FE25-D861-49CB-9EB3-7287119FED10}" type="pres">
      <dgm:prSet presAssocID="{61010B91-9C8D-4553-893E-CB74C49C1CF5}" presName="vSp" presStyleCnt="0"/>
      <dgm:spPr/>
    </dgm:pt>
    <dgm:pt modelId="{3EB0E287-CE7B-4BBB-91E2-3B2A86E5020D}" type="pres">
      <dgm:prSet presAssocID="{907679F1-EF08-4422-B149-70D9ABB85069}" presName="rectComp" presStyleCnt="0"/>
      <dgm:spPr/>
    </dgm:pt>
    <dgm:pt modelId="{A4CC8353-200A-46B3-A7C7-48DB24199990}" type="pres">
      <dgm:prSet presAssocID="{907679F1-EF08-4422-B149-70D9ABB85069}" presName="bgRect" presStyleLbl="bgShp" presStyleIdx="1" presStyleCnt="3"/>
      <dgm:spPr/>
      <dgm:t>
        <a:bodyPr/>
        <a:lstStyle/>
        <a:p>
          <a:endParaRPr lang="fr-FR"/>
        </a:p>
      </dgm:t>
    </dgm:pt>
    <dgm:pt modelId="{17AFBDCA-DFC2-47F2-97B6-F388A20BBD39}" type="pres">
      <dgm:prSet presAssocID="{907679F1-EF08-4422-B149-70D9ABB85069}" presName="bgRectTx" presStyleLbl="bgShp" presStyleIdx="1" presStyleCnt="3">
        <dgm:presLayoutVars>
          <dgm:bulletEnabled val="1"/>
        </dgm:presLayoutVars>
      </dgm:prSet>
      <dgm:spPr/>
      <dgm:t>
        <a:bodyPr/>
        <a:lstStyle/>
        <a:p>
          <a:endParaRPr lang="fr-FR"/>
        </a:p>
      </dgm:t>
    </dgm:pt>
    <dgm:pt modelId="{5FD11111-51F4-4472-8304-D98FD8C7778A}" type="pres">
      <dgm:prSet presAssocID="{907679F1-EF08-4422-B149-70D9ABB85069}" presName="spComp" presStyleCnt="0"/>
      <dgm:spPr/>
    </dgm:pt>
    <dgm:pt modelId="{E0D60DB7-3D90-462B-8566-95F0CAFAF365}" type="pres">
      <dgm:prSet presAssocID="{907679F1-EF08-4422-B149-70D9ABB85069}" presName="vSp" presStyleCnt="0"/>
      <dgm:spPr/>
    </dgm:pt>
    <dgm:pt modelId="{34A40D31-0755-4B47-A578-8235F689C44E}" type="pres">
      <dgm:prSet presAssocID="{BA144385-8566-4B05-9502-B05884E9E882}" presName="rectComp" presStyleCnt="0"/>
      <dgm:spPr/>
    </dgm:pt>
    <dgm:pt modelId="{492B3AB8-A2EC-451C-B45A-D03F93CF757B}" type="pres">
      <dgm:prSet presAssocID="{BA144385-8566-4B05-9502-B05884E9E882}" presName="bgRect" presStyleLbl="bgShp" presStyleIdx="2" presStyleCnt="3"/>
      <dgm:spPr/>
      <dgm:t>
        <a:bodyPr/>
        <a:lstStyle/>
        <a:p>
          <a:endParaRPr lang="fr-FR"/>
        </a:p>
      </dgm:t>
    </dgm:pt>
    <dgm:pt modelId="{81F431DC-9CA2-4D03-B4FF-71DACAA2611F}" type="pres">
      <dgm:prSet presAssocID="{BA144385-8566-4B05-9502-B05884E9E882}" presName="bgRectTx" presStyleLbl="bgShp" presStyleIdx="2" presStyleCnt="3">
        <dgm:presLayoutVars>
          <dgm:bulletEnabled val="1"/>
        </dgm:presLayoutVars>
      </dgm:prSet>
      <dgm:spPr/>
      <dgm:t>
        <a:bodyPr/>
        <a:lstStyle/>
        <a:p>
          <a:endParaRPr lang="fr-FR"/>
        </a:p>
      </dgm:t>
    </dgm:pt>
  </dgm:ptLst>
  <dgm:cxnLst>
    <dgm:cxn modelId="{8C452D37-723B-4167-95E5-53B9D510ABDC}" type="presOf" srcId="{61010B91-9C8D-4553-893E-CB74C49C1CF5}" destId="{F0C0FF90-C481-4216-BA86-B648B3F9C788}" srcOrd="1" destOrd="0" presId="urn:microsoft.com/office/officeart/2005/8/layout/hierarchy6"/>
    <dgm:cxn modelId="{B6E84D41-064E-426F-B22A-9CEBB2C51DF8}" type="presOf" srcId="{73C0C45F-C3AA-424D-B804-0C8608E021CC}" destId="{17413E20-9706-46B2-B1D0-F25D7CBB1BE3}" srcOrd="0" destOrd="0" presId="urn:microsoft.com/office/officeart/2005/8/layout/hierarchy6"/>
    <dgm:cxn modelId="{0BDA9D52-95D9-4886-9030-6C3FC6060AC7}" type="presOf" srcId="{293DEC95-CCE4-4526-95ED-7CCC583D5655}" destId="{6EB7158D-B9BE-43D5-B2BE-24D40C5BCED4}" srcOrd="0" destOrd="0" presId="urn:microsoft.com/office/officeart/2005/8/layout/hierarchy6"/>
    <dgm:cxn modelId="{82298DFC-C757-4CB5-B284-85DB95DDC212}" srcId="{E166041B-1F4C-4B78-A5D7-CF79AAD773C2}" destId="{907679F1-EF08-4422-B149-70D9ABB85069}" srcOrd="2" destOrd="0" parTransId="{8ABA6332-8AB9-4C16-ADC0-E3564F996F8E}" sibTransId="{5C8A32BE-2602-4C19-AD83-7DFB02FE00D5}"/>
    <dgm:cxn modelId="{B79FE4C5-5F3D-4213-8B86-F2FCCD3278FF}" type="presOf" srcId="{EEA542C5-E3E0-48B3-97F7-CF74385BDE1F}" destId="{722FBA61-319F-4340-BD56-12FFA3483927}" srcOrd="0" destOrd="0" presId="urn:microsoft.com/office/officeart/2005/8/layout/hierarchy6"/>
    <dgm:cxn modelId="{0FDB6211-4225-4589-8ED3-B15D21A2C643}" type="presOf" srcId="{D73F17B7-C6AE-4D3C-8FC7-3E95477DB57E}" destId="{4BE54A43-ECBB-4EEB-9C59-C6EA250B8133}" srcOrd="0" destOrd="0" presId="urn:microsoft.com/office/officeart/2005/8/layout/hierarchy6"/>
    <dgm:cxn modelId="{295314CB-FF2E-4C55-8A18-5E9F63E4A061}" type="presOf" srcId="{BA144385-8566-4B05-9502-B05884E9E882}" destId="{492B3AB8-A2EC-451C-B45A-D03F93CF757B}" srcOrd="0" destOrd="0" presId="urn:microsoft.com/office/officeart/2005/8/layout/hierarchy6"/>
    <dgm:cxn modelId="{C75F7E56-E39A-434E-AF3D-197677E84E42}" type="presOf" srcId="{F1E42064-06CB-4698-9D56-B014828486A8}" destId="{CEA41BD2-E888-4E3E-A778-ED6C9FBD3C42}" srcOrd="0" destOrd="0" presId="urn:microsoft.com/office/officeart/2005/8/layout/hierarchy6"/>
    <dgm:cxn modelId="{FB624D36-60A4-4B75-9C25-2DA88DFABFF9}" type="presOf" srcId="{E166041B-1F4C-4B78-A5D7-CF79AAD773C2}" destId="{7A6E63CC-E713-46B7-912A-A6BA1D68A55F}" srcOrd="0" destOrd="0" presId="urn:microsoft.com/office/officeart/2005/8/layout/hierarchy6"/>
    <dgm:cxn modelId="{F6F6D0B8-B28F-4D2E-93AD-CB2E3EE7579F}" type="presOf" srcId="{BA144385-8566-4B05-9502-B05884E9E882}" destId="{81F431DC-9CA2-4D03-B4FF-71DACAA2611F}" srcOrd="1" destOrd="0" presId="urn:microsoft.com/office/officeart/2005/8/layout/hierarchy6"/>
    <dgm:cxn modelId="{FC5E24CA-E603-4EE9-B623-78B1551E6A65}" srcId="{FD8ACBDF-E1C4-4305-8BC1-6EE53A858A49}" destId="{293DEC95-CCE4-4526-95ED-7CCC583D5655}" srcOrd="0" destOrd="0" parTransId="{F1E42064-06CB-4698-9D56-B014828486A8}" sibTransId="{5B4A9376-BBB5-4E10-98F0-38CF79AB2C45}"/>
    <dgm:cxn modelId="{3D91016C-82EC-45FB-848C-000B82BE6A71}" type="presOf" srcId="{61010B91-9C8D-4553-893E-CB74C49C1CF5}" destId="{A64FA44F-CEA6-4353-AA7C-288EBD7A0C45}" srcOrd="0" destOrd="0" presId="urn:microsoft.com/office/officeart/2005/8/layout/hierarchy6"/>
    <dgm:cxn modelId="{5A26E741-BBA7-49D0-993E-D52178422639}" srcId="{D73F17B7-C6AE-4D3C-8FC7-3E95477DB57E}" destId="{FD8ACBDF-E1C4-4305-8BC1-6EE53A858A49}" srcOrd="0" destOrd="0" parTransId="{C96A5D39-1C3C-40A2-AF42-6F89B4B13EA3}" sibTransId="{B7A53E66-E7AF-47A6-8721-B15760EF10DE}"/>
    <dgm:cxn modelId="{654B1873-C563-4BD9-AA14-483E2EAF9FF9}" type="presOf" srcId="{C96A5D39-1C3C-40A2-AF42-6F89B4B13EA3}" destId="{C6ACD48C-87F6-436F-91B7-78A01DB9CB1C}" srcOrd="0" destOrd="0" presId="urn:microsoft.com/office/officeart/2005/8/layout/hierarchy6"/>
    <dgm:cxn modelId="{AD034192-2133-46F5-A1A5-7AD0ED4DF776}" srcId="{E166041B-1F4C-4B78-A5D7-CF79AAD773C2}" destId="{D73F17B7-C6AE-4D3C-8FC7-3E95477DB57E}" srcOrd="0" destOrd="0" parTransId="{B6A27569-F4B0-46CF-9454-DB5AF1F4E32F}" sibTransId="{D2DFEAB3-9CDD-464B-AEAF-46609E6CBCE1}"/>
    <dgm:cxn modelId="{21FD8736-0684-4B63-BE18-41AD4ADD19AB}" type="presOf" srcId="{907679F1-EF08-4422-B149-70D9ABB85069}" destId="{A4CC8353-200A-46B3-A7C7-48DB24199990}" srcOrd="0" destOrd="0" presId="urn:microsoft.com/office/officeart/2005/8/layout/hierarchy6"/>
    <dgm:cxn modelId="{7EE04EA3-6EFE-480E-899C-AE1A5B008DC7}" type="presOf" srcId="{907679F1-EF08-4422-B149-70D9ABB85069}" destId="{17AFBDCA-DFC2-47F2-97B6-F388A20BBD39}" srcOrd="1" destOrd="0" presId="urn:microsoft.com/office/officeart/2005/8/layout/hierarchy6"/>
    <dgm:cxn modelId="{0888FAF5-52F9-4D74-AB10-9899FC1CFC2C}" type="presOf" srcId="{FD8ACBDF-E1C4-4305-8BC1-6EE53A858A49}" destId="{EA271DF3-4DCF-4826-A717-EB49FC78050C}" srcOrd="0" destOrd="0" presId="urn:microsoft.com/office/officeart/2005/8/layout/hierarchy6"/>
    <dgm:cxn modelId="{5941025F-C772-4EBC-A40D-DC23C2DB9B8B}" srcId="{FD8ACBDF-E1C4-4305-8BC1-6EE53A858A49}" destId="{EEA542C5-E3E0-48B3-97F7-CF74385BDE1F}" srcOrd="1" destOrd="0" parTransId="{73C0C45F-C3AA-424D-B804-0C8608E021CC}" sibTransId="{C7A899D8-7E40-4C5E-9E26-4C0BA80B7E77}"/>
    <dgm:cxn modelId="{CD576FA9-2388-40B5-BB56-00F74D9F8E3C}" srcId="{E166041B-1F4C-4B78-A5D7-CF79AAD773C2}" destId="{61010B91-9C8D-4553-893E-CB74C49C1CF5}" srcOrd="1" destOrd="0" parTransId="{8C13F710-5618-493A-9F4B-029FD3EB51FA}" sibTransId="{BE29A0D2-4B9E-482B-B650-1060168394D7}"/>
    <dgm:cxn modelId="{B0C1CBFC-8EEB-4BB1-B71E-2EDEA51AB3E3}" srcId="{E166041B-1F4C-4B78-A5D7-CF79AAD773C2}" destId="{BA144385-8566-4B05-9502-B05884E9E882}" srcOrd="3" destOrd="0" parTransId="{36ADA938-5E56-40C1-9CF9-8DB6C1C37321}" sibTransId="{56327B89-DE17-4B09-8E86-D2E5472E3065}"/>
    <dgm:cxn modelId="{5A751FDD-DC23-4008-9A5A-B96269EC8985}" type="presParOf" srcId="{7A6E63CC-E713-46B7-912A-A6BA1D68A55F}" destId="{CA73EFA0-B4D3-4E08-BE5B-79238B47B0A8}" srcOrd="0" destOrd="0" presId="urn:microsoft.com/office/officeart/2005/8/layout/hierarchy6"/>
    <dgm:cxn modelId="{230659C9-64BD-405B-A89D-11CDCCAA7766}" type="presParOf" srcId="{CA73EFA0-B4D3-4E08-BE5B-79238B47B0A8}" destId="{6632CF99-466D-4FC5-882F-0B4D55C8BA27}" srcOrd="0" destOrd="0" presId="urn:microsoft.com/office/officeart/2005/8/layout/hierarchy6"/>
    <dgm:cxn modelId="{D884F16C-E805-4C67-BE46-CBA457EC52E2}" type="presParOf" srcId="{CA73EFA0-B4D3-4E08-BE5B-79238B47B0A8}" destId="{2E5CBB30-8A8C-45CC-AB0A-48574EC06971}" srcOrd="1" destOrd="0" presId="urn:microsoft.com/office/officeart/2005/8/layout/hierarchy6"/>
    <dgm:cxn modelId="{D1C76320-CF71-465B-9122-22C38CDCCB96}" type="presParOf" srcId="{2E5CBB30-8A8C-45CC-AB0A-48574EC06971}" destId="{237F94BE-1F59-441E-AB84-976E26ED6D73}" srcOrd="0" destOrd="0" presId="urn:microsoft.com/office/officeart/2005/8/layout/hierarchy6"/>
    <dgm:cxn modelId="{30AFDAD7-2AC0-48BC-9FFF-5A734D076442}" type="presParOf" srcId="{237F94BE-1F59-441E-AB84-976E26ED6D73}" destId="{4BE54A43-ECBB-4EEB-9C59-C6EA250B8133}" srcOrd="0" destOrd="0" presId="urn:microsoft.com/office/officeart/2005/8/layout/hierarchy6"/>
    <dgm:cxn modelId="{6704DC14-7AB2-43F9-918A-242C5B96EC7A}" type="presParOf" srcId="{237F94BE-1F59-441E-AB84-976E26ED6D73}" destId="{4D5D554D-8FF4-4A35-9F2C-DFEAD5C104A1}" srcOrd="1" destOrd="0" presId="urn:microsoft.com/office/officeart/2005/8/layout/hierarchy6"/>
    <dgm:cxn modelId="{8BDF0278-4D8B-4606-A581-619D8E874749}" type="presParOf" srcId="{4D5D554D-8FF4-4A35-9F2C-DFEAD5C104A1}" destId="{C6ACD48C-87F6-436F-91B7-78A01DB9CB1C}" srcOrd="0" destOrd="0" presId="urn:microsoft.com/office/officeart/2005/8/layout/hierarchy6"/>
    <dgm:cxn modelId="{CC45466D-6730-4647-8FEE-BCAF025873A5}" type="presParOf" srcId="{4D5D554D-8FF4-4A35-9F2C-DFEAD5C104A1}" destId="{C31AF929-DD2E-464B-A366-FEBFA292F3B8}" srcOrd="1" destOrd="0" presId="urn:microsoft.com/office/officeart/2005/8/layout/hierarchy6"/>
    <dgm:cxn modelId="{36C98B06-92D4-4316-99EB-A6E9AFEE80CA}" type="presParOf" srcId="{C31AF929-DD2E-464B-A366-FEBFA292F3B8}" destId="{EA271DF3-4DCF-4826-A717-EB49FC78050C}" srcOrd="0" destOrd="0" presId="urn:microsoft.com/office/officeart/2005/8/layout/hierarchy6"/>
    <dgm:cxn modelId="{06227480-BF53-47D2-91F4-ED0997EF1FD2}" type="presParOf" srcId="{C31AF929-DD2E-464B-A366-FEBFA292F3B8}" destId="{54D75950-D6B8-4B8F-B276-4DA12F74E45C}" srcOrd="1" destOrd="0" presId="urn:microsoft.com/office/officeart/2005/8/layout/hierarchy6"/>
    <dgm:cxn modelId="{E585A054-AE4F-4729-9AFB-3AF509710C75}" type="presParOf" srcId="{54D75950-D6B8-4B8F-B276-4DA12F74E45C}" destId="{CEA41BD2-E888-4E3E-A778-ED6C9FBD3C42}" srcOrd="0" destOrd="0" presId="urn:microsoft.com/office/officeart/2005/8/layout/hierarchy6"/>
    <dgm:cxn modelId="{0EA8FF50-62EC-4FB9-B43E-B1D8E04FE88A}" type="presParOf" srcId="{54D75950-D6B8-4B8F-B276-4DA12F74E45C}" destId="{AB8B983A-FE39-4E69-AA39-8D3FC355DA88}" srcOrd="1" destOrd="0" presId="urn:microsoft.com/office/officeart/2005/8/layout/hierarchy6"/>
    <dgm:cxn modelId="{6EF692DA-827C-472E-97CC-15C3841090A2}" type="presParOf" srcId="{AB8B983A-FE39-4E69-AA39-8D3FC355DA88}" destId="{6EB7158D-B9BE-43D5-B2BE-24D40C5BCED4}" srcOrd="0" destOrd="0" presId="urn:microsoft.com/office/officeart/2005/8/layout/hierarchy6"/>
    <dgm:cxn modelId="{0D04AB26-8DA3-4699-87EA-87970AA4CA58}" type="presParOf" srcId="{AB8B983A-FE39-4E69-AA39-8D3FC355DA88}" destId="{EC0C79C5-74D4-4198-A952-1764D015BED4}" srcOrd="1" destOrd="0" presId="urn:microsoft.com/office/officeart/2005/8/layout/hierarchy6"/>
    <dgm:cxn modelId="{6257234E-7E5E-4C20-B8D6-BDF21F4C0562}" type="presParOf" srcId="{54D75950-D6B8-4B8F-B276-4DA12F74E45C}" destId="{17413E20-9706-46B2-B1D0-F25D7CBB1BE3}" srcOrd="2" destOrd="0" presId="urn:microsoft.com/office/officeart/2005/8/layout/hierarchy6"/>
    <dgm:cxn modelId="{9A145C55-C4DA-4223-8AB8-A0468B1E5B01}" type="presParOf" srcId="{54D75950-D6B8-4B8F-B276-4DA12F74E45C}" destId="{27F53968-9F67-4DCC-9AED-825D5641D183}" srcOrd="3" destOrd="0" presId="urn:microsoft.com/office/officeart/2005/8/layout/hierarchy6"/>
    <dgm:cxn modelId="{6BAA964C-7CD6-49E9-B44D-7398EC08F39E}" type="presParOf" srcId="{27F53968-9F67-4DCC-9AED-825D5641D183}" destId="{722FBA61-319F-4340-BD56-12FFA3483927}" srcOrd="0" destOrd="0" presId="urn:microsoft.com/office/officeart/2005/8/layout/hierarchy6"/>
    <dgm:cxn modelId="{A978E049-93B9-44B5-9D2E-595A84CB50A9}" type="presParOf" srcId="{27F53968-9F67-4DCC-9AED-825D5641D183}" destId="{BDC45C30-A69C-441D-BC99-6202ADB94A42}" srcOrd="1" destOrd="0" presId="urn:microsoft.com/office/officeart/2005/8/layout/hierarchy6"/>
    <dgm:cxn modelId="{8EC01888-2720-4FC1-B102-307E5EAC9005}" type="presParOf" srcId="{7A6E63CC-E713-46B7-912A-A6BA1D68A55F}" destId="{E20E4B4F-BBD9-4926-AE90-94F18965466A}" srcOrd="1" destOrd="0" presId="urn:microsoft.com/office/officeart/2005/8/layout/hierarchy6"/>
    <dgm:cxn modelId="{A586746C-4EDA-4E11-99B2-C0FB263D9CB7}" type="presParOf" srcId="{E20E4B4F-BBD9-4926-AE90-94F18965466A}" destId="{6967C14F-2F38-4438-85BE-C678D7812FB6}" srcOrd="0" destOrd="0" presId="urn:microsoft.com/office/officeart/2005/8/layout/hierarchy6"/>
    <dgm:cxn modelId="{55205E38-635A-4CBA-861A-142B44C6D407}" type="presParOf" srcId="{6967C14F-2F38-4438-85BE-C678D7812FB6}" destId="{A64FA44F-CEA6-4353-AA7C-288EBD7A0C45}" srcOrd="0" destOrd="0" presId="urn:microsoft.com/office/officeart/2005/8/layout/hierarchy6"/>
    <dgm:cxn modelId="{B5CEB19C-FBDF-4DD2-B657-FDDF6EEC65EA}" type="presParOf" srcId="{6967C14F-2F38-4438-85BE-C678D7812FB6}" destId="{F0C0FF90-C481-4216-BA86-B648B3F9C788}" srcOrd="1" destOrd="0" presId="urn:microsoft.com/office/officeart/2005/8/layout/hierarchy6"/>
    <dgm:cxn modelId="{0AB760F3-45CB-45B4-B791-3F0ED3F87360}" type="presParOf" srcId="{E20E4B4F-BBD9-4926-AE90-94F18965466A}" destId="{1579B8CD-AC90-4BC5-A2F6-8550A2A10389}" srcOrd="1" destOrd="0" presId="urn:microsoft.com/office/officeart/2005/8/layout/hierarchy6"/>
    <dgm:cxn modelId="{56105B78-F859-4D27-90E1-54AB472B5EA4}" type="presParOf" srcId="{1579B8CD-AC90-4BC5-A2F6-8550A2A10389}" destId="{8204FE25-D861-49CB-9EB3-7287119FED10}" srcOrd="0" destOrd="0" presId="urn:microsoft.com/office/officeart/2005/8/layout/hierarchy6"/>
    <dgm:cxn modelId="{51255DDA-BD29-4922-97A3-005ADF3C4E54}" type="presParOf" srcId="{E20E4B4F-BBD9-4926-AE90-94F18965466A}" destId="{3EB0E287-CE7B-4BBB-91E2-3B2A86E5020D}" srcOrd="2" destOrd="0" presId="urn:microsoft.com/office/officeart/2005/8/layout/hierarchy6"/>
    <dgm:cxn modelId="{5A959291-4C0F-473D-AA53-8BC33A50A3AF}" type="presParOf" srcId="{3EB0E287-CE7B-4BBB-91E2-3B2A86E5020D}" destId="{A4CC8353-200A-46B3-A7C7-48DB24199990}" srcOrd="0" destOrd="0" presId="urn:microsoft.com/office/officeart/2005/8/layout/hierarchy6"/>
    <dgm:cxn modelId="{4D969E76-4198-481C-8988-4A2C5928DF60}" type="presParOf" srcId="{3EB0E287-CE7B-4BBB-91E2-3B2A86E5020D}" destId="{17AFBDCA-DFC2-47F2-97B6-F388A20BBD39}" srcOrd="1" destOrd="0" presId="urn:microsoft.com/office/officeart/2005/8/layout/hierarchy6"/>
    <dgm:cxn modelId="{56916EDD-C8B1-4278-8A7D-FC5EFEA3D632}" type="presParOf" srcId="{E20E4B4F-BBD9-4926-AE90-94F18965466A}" destId="{5FD11111-51F4-4472-8304-D98FD8C7778A}" srcOrd="3" destOrd="0" presId="urn:microsoft.com/office/officeart/2005/8/layout/hierarchy6"/>
    <dgm:cxn modelId="{DABCDF9C-6ED5-44A1-A6F5-3A602BB8EEB3}" type="presParOf" srcId="{5FD11111-51F4-4472-8304-D98FD8C7778A}" destId="{E0D60DB7-3D90-462B-8566-95F0CAFAF365}" srcOrd="0" destOrd="0" presId="urn:microsoft.com/office/officeart/2005/8/layout/hierarchy6"/>
    <dgm:cxn modelId="{1FA59622-2B89-4EF3-98F8-07D13C27EA33}" type="presParOf" srcId="{E20E4B4F-BBD9-4926-AE90-94F18965466A}" destId="{34A40D31-0755-4B47-A578-8235F689C44E}" srcOrd="4" destOrd="0" presId="urn:microsoft.com/office/officeart/2005/8/layout/hierarchy6"/>
    <dgm:cxn modelId="{46FB5A10-7AC1-466D-A256-D12A07C64D9A}" type="presParOf" srcId="{34A40D31-0755-4B47-A578-8235F689C44E}" destId="{492B3AB8-A2EC-451C-B45A-D03F93CF757B}" srcOrd="0" destOrd="0" presId="urn:microsoft.com/office/officeart/2005/8/layout/hierarchy6"/>
    <dgm:cxn modelId="{D339BE7D-E5C2-4660-BACB-93FBBF666CD5}" type="presParOf" srcId="{34A40D31-0755-4B47-A578-8235F689C44E}" destId="{81F431DC-9CA2-4D03-B4FF-71DACAA2611F}" srcOrd="1" destOrd="0" presId="urn:microsoft.com/office/officeart/2005/8/layout/hierarchy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0CB2FED-2E60-473A-9EFD-D187BA9D6187}">
      <dsp:nvSpPr>
        <dsp:cNvPr id="0" name=""/>
        <dsp:cNvSpPr/>
      </dsp:nvSpPr>
      <dsp:spPr>
        <a:xfrm>
          <a:off x="-131993" y="-46024"/>
          <a:ext cx="6686596" cy="1037279"/>
        </a:xfrm>
        <a:prstGeom prst="roundRect">
          <a:avLst>
            <a:gd name="adj" fmla="val 10000"/>
          </a:avLst>
        </a:prstGeom>
        <a:gradFill rotWithShape="0">
          <a:gsLst>
            <a:gs pos="0">
              <a:schemeClr val="accent3">
                <a:shade val="50000"/>
                <a:hueOff val="0"/>
                <a:satOff val="0"/>
                <a:lumOff val="0"/>
                <a:alphaOff val="0"/>
                <a:tint val="70000"/>
                <a:satMod val="130000"/>
              </a:schemeClr>
            </a:gs>
            <a:gs pos="43000">
              <a:schemeClr val="accent3">
                <a:shade val="50000"/>
                <a:hueOff val="0"/>
                <a:satOff val="0"/>
                <a:lumOff val="0"/>
                <a:alphaOff val="0"/>
                <a:tint val="44000"/>
                <a:satMod val="165000"/>
              </a:schemeClr>
            </a:gs>
            <a:gs pos="93000">
              <a:schemeClr val="accent3">
                <a:shade val="50000"/>
                <a:hueOff val="0"/>
                <a:satOff val="0"/>
                <a:lumOff val="0"/>
                <a:alphaOff val="0"/>
                <a:tint val="15000"/>
                <a:satMod val="165000"/>
              </a:schemeClr>
            </a:gs>
            <a:gs pos="100000">
              <a:schemeClr val="accent3">
                <a:shade val="50000"/>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3">
              <a:shade val="50000"/>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t>Comité Ministériel d’Hygiène, de Sécurité et des Conditions de travail : </a:t>
          </a:r>
          <a:r>
            <a:rPr lang="fr-FR" sz="2000" kern="1200" dirty="0" smtClean="0"/>
            <a:t/>
          </a:r>
          <a:br>
            <a:rPr lang="fr-FR" sz="2000" kern="1200" dirty="0" smtClean="0"/>
          </a:br>
          <a:r>
            <a:rPr lang="fr-FR" sz="1600" kern="1200" dirty="0" smtClean="0"/>
            <a:t>(dépend du CT Ministériel) </a:t>
          </a:r>
          <a:br>
            <a:rPr lang="fr-FR" sz="1600" kern="1200" dirty="0" smtClean="0"/>
          </a:br>
          <a:r>
            <a:rPr lang="fr-FR" sz="1600" kern="1200" dirty="0" smtClean="0"/>
            <a:t>Programme Annuel de Prévention de l’Education Nationale</a:t>
          </a:r>
          <a:endParaRPr lang="fr-FR" sz="1600" kern="1200" dirty="0"/>
        </a:p>
      </dsp:txBody>
      <dsp:txXfrm>
        <a:off x="-131993" y="-46024"/>
        <a:ext cx="5540402" cy="1037279"/>
      </dsp:txXfrm>
    </dsp:sp>
    <dsp:sp modelId="{71A0FFF0-0626-4FC1-A6B9-BB25B3BDB349}">
      <dsp:nvSpPr>
        <dsp:cNvPr id="0" name=""/>
        <dsp:cNvSpPr/>
      </dsp:nvSpPr>
      <dsp:spPr>
        <a:xfrm>
          <a:off x="428009" y="1179851"/>
          <a:ext cx="6686596" cy="1037279"/>
        </a:xfrm>
        <a:prstGeom prst="roundRect">
          <a:avLst>
            <a:gd name="adj" fmla="val 10000"/>
          </a:avLst>
        </a:prstGeom>
        <a:gradFill rotWithShape="0">
          <a:gsLst>
            <a:gs pos="0">
              <a:schemeClr val="accent3">
                <a:shade val="50000"/>
                <a:hueOff val="28728"/>
                <a:satOff val="9147"/>
                <a:lumOff val="16395"/>
                <a:alphaOff val="0"/>
                <a:tint val="70000"/>
                <a:satMod val="130000"/>
              </a:schemeClr>
            </a:gs>
            <a:gs pos="43000">
              <a:schemeClr val="accent3">
                <a:shade val="50000"/>
                <a:hueOff val="28728"/>
                <a:satOff val="9147"/>
                <a:lumOff val="16395"/>
                <a:alphaOff val="0"/>
                <a:tint val="44000"/>
                <a:satMod val="165000"/>
              </a:schemeClr>
            </a:gs>
            <a:gs pos="93000">
              <a:schemeClr val="accent3">
                <a:shade val="50000"/>
                <a:hueOff val="28728"/>
                <a:satOff val="9147"/>
                <a:lumOff val="16395"/>
                <a:alphaOff val="0"/>
                <a:tint val="15000"/>
                <a:satMod val="165000"/>
              </a:schemeClr>
            </a:gs>
            <a:gs pos="100000">
              <a:schemeClr val="accent3">
                <a:shade val="50000"/>
                <a:hueOff val="28728"/>
                <a:satOff val="9147"/>
                <a:lumOff val="16395"/>
                <a:alphaOff val="0"/>
                <a:tint val="5000"/>
                <a:satMod val="250000"/>
              </a:schemeClr>
            </a:gs>
          </a:gsLst>
          <a:path path="circle">
            <a:fillToRect l="50000" t="130000" r="50000" b="-30000"/>
          </a:path>
        </a:gradFill>
        <a:ln>
          <a:noFill/>
        </a:ln>
        <a:effectLst>
          <a:outerShdw blurRad="57150" dist="38100" dir="5400000" algn="ctr" rotWithShape="0">
            <a:schemeClr val="accent3">
              <a:shade val="50000"/>
              <a:hueOff val="28728"/>
              <a:satOff val="9147"/>
              <a:lumOff val="16395"/>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t>Comité d’Hygiène, de Sécurité et des conditions de Travail Académique :</a:t>
          </a:r>
          <a:r>
            <a:rPr lang="fr-FR" sz="1500" kern="1200" dirty="0" smtClean="0"/>
            <a:t/>
          </a:r>
          <a:br>
            <a:rPr lang="fr-FR" sz="1500" kern="1200" dirty="0" smtClean="0"/>
          </a:br>
          <a:r>
            <a:rPr lang="fr-FR" sz="1500" kern="1200" dirty="0" smtClean="0"/>
            <a:t>     (dépend du CTA)</a:t>
          </a:r>
          <a:br>
            <a:rPr lang="fr-FR" sz="1500" kern="1200" dirty="0" smtClean="0"/>
          </a:br>
          <a:r>
            <a:rPr lang="fr-FR" sz="1500" kern="1200" dirty="0" smtClean="0"/>
            <a:t>Plan Académique de Prévention – au moins 3 réunions / an</a:t>
          </a:r>
          <a:endParaRPr lang="fr-FR" sz="1500" kern="1200" dirty="0"/>
        </a:p>
      </dsp:txBody>
      <dsp:txXfrm>
        <a:off x="428009" y="1179851"/>
        <a:ext cx="5452362" cy="1037279"/>
      </dsp:txXfrm>
    </dsp:sp>
    <dsp:sp modelId="{E1B9C9BC-6C69-4511-AF92-A82C439740C3}">
      <dsp:nvSpPr>
        <dsp:cNvPr id="0" name=""/>
        <dsp:cNvSpPr/>
      </dsp:nvSpPr>
      <dsp:spPr>
        <a:xfrm>
          <a:off x="979653" y="2405728"/>
          <a:ext cx="6686596" cy="1037279"/>
        </a:xfrm>
        <a:prstGeom prst="roundRect">
          <a:avLst>
            <a:gd name="adj" fmla="val 10000"/>
          </a:avLst>
        </a:prstGeom>
        <a:gradFill rotWithShape="0">
          <a:gsLst>
            <a:gs pos="0">
              <a:schemeClr val="accent3">
                <a:shade val="50000"/>
                <a:hueOff val="57456"/>
                <a:satOff val="18293"/>
                <a:lumOff val="32790"/>
                <a:alphaOff val="0"/>
                <a:tint val="70000"/>
                <a:satMod val="130000"/>
              </a:schemeClr>
            </a:gs>
            <a:gs pos="43000">
              <a:schemeClr val="accent3">
                <a:shade val="50000"/>
                <a:hueOff val="57456"/>
                <a:satOff val="18293"/>
                <a:lumOff val="32790"/>
                <a:alphaOff val="0"/>
                <a:tint val="44000"/>
                <a:satMod val="165000"/>
              </a:schemeClr>
            </a:gs>
            <a:gs pos="93000">
              <a:schemeClr val="accent3">
                <a:shade val="50000"/>
                <a:hueOff val="57456"/>
                <a:satOff val="18293"/>
                <a:lumOff val="32790"/>
                <a:alphaOff val="0"/>
                <a:tint val="15000"/>
                <a:satMod val="165000"/>
              </a:schemeClr>
            </a:gs>
            <a:gs pos="100000">
              <a:schemeClr val="accent3">
                <a:shade val="50000"/>
                <a:hueOff val="57456"/>
                <a:satOff val="18293"/>
                <a:lumOff val="32790"/>
                <a:alphaOff val="0"/>
                <a:tint val="5000"/>
                <a:satMod val="250000"/>
              </a:schemeClr>
            </a:gs>
          </a:gsLst>
          <a:path path="circle">
            <a:fillToRect l="50000" t="130000" r="50000" b="-30000"/>
          </a:path>
        </a:gradFill>
        <a:ln>
          <a:noFill/>
        </a:ln>
        <a:effectLst>
          <a:outerShdw blurRad="57150" dist="38100" dir="5400000" algn="ctr" rotWithShape="0">
            <a:schemeClr val="accent3">
              <a:shade val="50000"/>
              <a:hueOff val="57456"/>
              <a:satOff val="18293"/>
              <a:lumOff val="3279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t>Comité d’Hygiène, de Sécurité et des conditions de Travail Spécial Départemental :</a:t>
          </a:r>
          <a:r>
            <a:rPr lang="fr-FR" sz="1500" kern="1200" dirty="0" smtClean="0"/>
            <a:t/>
          </a:r>
          <a:br>
            <a:rPr lang="fr-FR" sz="1500" kern="1200" dirty="0" smtClean="0"/>
          </a:br>
          <a:r>
            <a:rPr lang="fr-FR" sz="1500" kern="1200" dirty="0" smtClean="0"/>
            <a:t>     (dépend du CTSD)</a:t>
          </a:r>
          <a:br>
            <a:rPr lang="fr-FR" sz="1500" kern="1200" dirty="0" smtClean="0"/>
          </a:br>
          <a:r>
            <a:rPr lang="fr-FR" sz="1500" kern="1200" dirty="0" smtClean="0"/>
            <a:t>Plan Départemental de Prévention – au moins 3 réunions / an</a:t>
          </a:r>
          <a:endParaRPr lang="fr-FR" sz="1500" kern="1200" dirty="0"/>
        </a:p>
      </dsp:txBody>
      <dsp:txXfrm>
        <a:off x="979653" y="2405728"/>
        <a:ext cx="5460720" cy="1037279"/>
      </dsp:txXfrm>
    </dsp:sp>
    <dsp:sp modelId="{3BDC20DC-0DB8-47B8-AEAD-270AEBCA61A3}">
      <dsp:nvSpPr>
        <dsp:cNvPr id="0" name=""/>
        <dsp:cNvSpPr/>
      </dsp:nvSpPr>
      <dsp:spPr>
        <a:xfrm>
          <a:off x="1275668" y="3539555"/>
          <a:ext cx="7214570" cy="1221376"/>
        </a:xfrm>
        <a:prstGeom prst="roundRect">
          <a:avLst>
            <a:gd name="adj" fmla="val 10000"/>
          </a:avLst>
        </a:prstGeom>
        <a:gradFill rotWithShape="0">
          <a:gsLst>
            <a:gs pos="0">
              <a:schemeClr val="accent3">
                <a:shade val="50000"/>
                <a:hueOff val="28728"/>
                <a:satOff val="9147"/>
                <a:lumOff val="16395"/>
                <a:alphaOff val="0"/>
                <a:tint val="70000"/>
                <a:satMod val="130000"/>
              </a:schemeClr>
            </a:gs>
            <a:gs pos="43000">
              <a:schemeClr val="accent3">
                <a:shade val="50000"/>
                <a:hueOff val="28728"/>
                <a:satOff val="9147"/>
                <a:lumOff val="16395"/>
                <a:alphaOff val="0"/>
                <a:tint val="44000"/>
                <a:satMod val="165000"/>
              </a:schemeClr>
            </a:gs>
            <a:gs pos="93000">
              <a:schemeClr val="accent3">
                <a:shade val="50000"/>
                <a:hueOff val="28728"/>
                <a:satOff val="9147"/>
                <a:lumOff val="16395"/>
                <a:alphaOff val="0"/>
                <a:tint val="15000"/>
                <a:satMod val="165000"/>
              </a:schemeClr>
            </a:gs>
            <a:gs pos="100000">
              <a:schemeClr val="accent3">
                <a:shade val="50000"/>
                <a:hueOff val="28728"/>
                <a:satOff val="9147"/>
                <a:lumOff val="16395"/>
                <a:alphaOff val="0"/>
                <a:tint val="5000"/>
                <a:satMod val="250000"/>
              </a:schemeClr>
            </a:gs>
          </a:gsLst>
          <a:path path="circle">
            <a:fillToRect l="50000" t="130000" r="50000" b="-30000"/>
          </a:path>
        </a:gradFill>
        <a:ln>
          <a:noFill/>
        </a:ln>
        <a:effectLst>
          <a:outerShdw blurRad="57150" dist="38100" dir="5400000" algn="ctr" rotWithShape="0">
            <a:schemeClr val="accent3">
              <a:shade val="50000"/>
              <a:hueOff val="28728"/>
              <a:satOff val="9147"/>
              <a:lumOff val="16395"/>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t>La Commission d’Hygiène et Sécurité</a:t>
          </a:r>
        </a:p>
        <a:p>
          <a:pPr lvl="0" algn="ctr" defTabSz="711200">
            <a:lnSpc>
              <a:spcPct val="90000"/>
            </a:lnSpc>
            <a:spcBef>
              <a:spcPct val="0"/>
            </a:spcBef>
            <a:spcAft>
              <a:spcPct val="35000"/>
            </a:spcAft>
          </a:pPr>
          <a:r>
            <a:rPr lang="fr-FR" sz="1600" b="0" kern="1200" dirty="0" smtClean="0"/>
            <a:t>(obligatoire s’il y a un « atelier pédagogique» et recommandée pour tous les établissements) : </a:t>
          </a:r>
          <a:r>
            <a:rPr lang="fr-FR" sz="1800" kern="1200" dirty="0" smtClean="0"/>
            <a:t/>
          </a:r>
          <a:br>
            <a:rPr lang="fr-FR" sz="1800" kern="1200" dirty="0" smtClean="0"/>
          </a:br>
          <a:r>
            <a:rPr lang="fr-FR" sz="1700" kern="1200" dirty="0" smtClean="0"/>
            <a:t>    (dépend du Conseil d’Administration)</a:t>
          </a:r>
          <a:br>
            <a:rPr lang="fr-FR" sz="1700" kern="1200" dirty="0" smtClean="0"/>
          </a:br>
          <a:r>
            <a:rPr lang="fr-FR" sz="1700" kern="1200" dirty="0" smtClean="0"/>
            <a:t>3 réunions dans l’année là où elle est obligatoire.</a:t>
          </a:r>
        </a:p>
      </dsp:txBody>
      <dsp:txXfrm>
        <a:off x="1275668" y="3539555"/>
        <a:ext cx="5882881" cy="1221376"/>
      </dsp:txXfrm>
    </dsp:sp>
    <dsp:sp modelId="{D3BCD966-2ECB-4A73-8597-DEAB0DAA0AD8}">
      <dsp:nvSpPr>
        <dsp:cNvPr id="0" name=""/>
        <dsp:cNvSpPr/>
      </dsp:nvSpPr>
      <dsp:spPr>
        <a:xfrm>
          <a:off x="5944174" y="777268"/>
          <a:ext cx="674231" cy="674231"/>
        </a:xfrm>
        <a:prstGeom prst="downArrow">
          <a:avLst>
            <a:gd name="adj1" fmla="val 55000"/>
            <a:gd name="adj2" fmla="val 45000"/>
          </a:avLst>
        </a:prstGeom>
        <a:solidFill>
          <a:schemeClr val="accent3">
            <a:alpha val="90000"/>
          </a:schemeClr>
        </a:solidFill>
        <a:ln w="9525" cap="flat" cmpd="sng" algn="ctr">
          <a:solidFill>
            <a:schemeClr val="accent3">
              <a:alpha val="90000"/>
              <a:tint val="55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endParaRPr lang="fr-FR" sz="3200" kern="1200"/>
        </a:p>
      </dsp:txBody>
      <dsp:txXfrm>
        <a:off x="5944174" y="777268"/>
        <a:ext cx="674231" cy="674231"/>
      </dsp:txXfrm>
    </dsp:sp>
    <dsp:sp modelId="{E5A551B8-D24C-47D5-90E2-4526070FEA85}">
      <dsp:nvSpPr>
        <dsp:cNvPr id="0" name=""/>
        <dsp:cNvSpPr/>
      </dsp:nvSpPr>
      <dsp:spPr>
        <a:xfrm>
          <a:off x="6520236" y="2001404"/>
          <a:ext cx="674231" cy="674231"/>
        </a:xfrm>
        <a:prstGeom prst="downArrow">
          <a:avLst>
            <a:gd name="adj1" fmla="val 55000"/>
            <a:gd name="adj2" fmla="val 45000"/>
          </a:avLst>
        </a:prstGeom>
        <a:solidFill>
          <a:schemeClr val="accent3">
            <a:alpha val="90000"/>
          </a:schemeClr>
        </a:solidFill>
        <a:ln w="9525" cap="flat" cmpd="sng" algn="ctr">
          <a:solidFill>
            <a:schemeClr val="accent3">
              <a:alpha val="90000"/>
              <a:tint val="55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endParaRPr lang="fr-FR" sz="3200" kern="1200"/>
        </a:p>
      </dsp:txBody>
      <dsp:txXfrm>
        <a:off x="6520236" y="2001404"/>
        <a:ext cx="674231" cy="674231"/>
      </dsp:txXfrm>
    </dsp:sp>
    <dsp:sp modelId="{68AFF9E0-6729-4B1C-A8DA-121A457E651D}">
      <dsp:nvSpPr>
        <dsp:cNvPr id="0" name=""/>
        <dsp:cNvSpPr/>
      </dsp:nvSpPr>
      <dsp:spPr>
        <a:xfrm>
          <a:off x="6992018" y="3200190"/>
          <a:ext cx="674231" cy="674231"/>
        </a:xfrm>
        <a:prstGeom prst="downArrow">
          <a:avLst>
            <a:gd name="adj1" fmla="val 55000"/>
            <a:gd name="adj2" fmla="val 45000"/>
          </a:avLst>
        </a:prstGeom>
        <a:solidFill>
          <a:schemeClr val="accent3">
            <a:alpha val="90000"/>
          </a:schemeClr>
        </a:solidFill>
        <a:ln w="9525" cap="flat" cmpd="sng" algn="ctr">
          <a:solidFill>
            <a:schemeClr val="accent3">
              <a:alpha val="90000"/>
              <a:tint val="55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endParaRPr lang="fr-FR" sz="3200" kern="1200"/>
        </a:p>
      </dsp:txBody>
      <dsp:txXfrm>
        <a:off x="6992018" y="3200190"/>
        <a:ext cx="674231" cy="67423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A38A52D-5A4F-4BF4-B2FD-8B0D7A5EEF1F}" type="datetimeFigureOut">
              <a:rPr lang="fr-FR"/>
              <a:pPr>
                <a:defRPr/>
              </a:pPr>
              <a:t>28/02/2012</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smtClean="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73B5F0B-09D1-4D2D-80E0-C6D475A6B76B}" type="slidenum">
              <a:rPr lang="fr-FR"/>
              <a:pPr>
                <a:defRPr/>
              </a:pPr>
              <a:t>‹N°›</a:t>
            </a:fld>
            <a:endParaRPr 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403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024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8AE9EF5-E91F-4541-B48A-5A2431F3116E}" type="slidenum">
              <a:rPr lang="fr-FR" smtClean="0"/>
              <a:pPr fontAlgn="base">
                <a:spcBef>
                  <a:spcPct val="0"/>
                </a:spcBef>
                <a:spcAft>
                  <a:spcPct val="0"/>
                </a:spcAft>
                <a:defRPr/>
              </a:pPr>
              <a:t>1</a:t>
            </a:fld>
            <a:endParaRPr lang="fr-FR"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222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
        <p:nvSpPr>
          <p:cNvPr id="4" name="Espace réservé du numéro de diapositive 3"/>
          <p:cNvSpPr>
            <a:spLocks noGrp="1"/>
          </p:cNvSpPr>
          <p:nvPr>
            <p:ph type="sldNum" sz="quarter" idx="5"/>
          </p:nvPr>
        </p:nvSpPr>
        <p:spPr/>
        <p:txBody>
          <a:bodyPr/>
          <a:lstStyle/>
          <a:p>
            <a:pPr>
              <a:defRPr/>
            </a:pPr>
            <a:fld id="{D495B685-88C4-42A1-845B-C75D8FF5B75A}" type="slidenum">
              <a:rPr lang="fr-FR" smtClean="0"/>
              <a:pPr>
                <a:defRPr/>
              </a:pPr>
              <a:t>10</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3251"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
        <p:nvSpPr>
          <p:cNvPr id="4" name="Espace réservé du numéro de diapositive 3"/>
          <p:cNvSpPr>
            <a:spLocks noGrp="1"/>
          </p:cNvSpPr>
          <p:nvPr>
            <p:ph type="sldNum" sz="quarter" idx="5"/>
          </p:nvPr>
        </p:nvSpPr>
        <p:spPr/>
        <p:txBody>
          <a:bodyPr/>
          <a:lstStyle/>
          <a:p>
            <a:pPr>
              <a:defRPr/>
            </a:pPr>
            <a:fld id="{2671EC04-4D82-4896-AD89-9F8F22583CC3}" type="slidenum">
              <a:rPr lang="fr-FR" smtClean="0"/>
              <a:pPr>
                <a:defRPr/>
              </a:pPr>
              <a:t>11</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427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
        <p:nvSpPr>
          <p:cNvPr id="4" name="Espace réservé du numéro de diapositive 3"/>
          <p:cNvSpPr>
            <a:spLocks noGrp="1"/>
          </p:cNvSpPr>
          <p:nvPr>
            <p:ph type="sldNum" sz="quarter" idx="5"/>
          </p:nvPr>
        </p:nvSpPr>
        <p:spPr/>
        <p:txBody>
          <a:bodyPr/>
          <a:lstStyle/>
          <a:p>
            <a:pPr>
              <a:defRPr/>
            </a:pPr>
            <a:fld id="{52D88084-6A52-4A86-AF33-A933EE8D507B}" type="slidenum">
              <a:rPr lang="fr-FR" smtClean="0"/>
              <a:pPr>
                <a:defRPr/>
              </a:pPr>
              <a:t>12</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529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
        <p:nvSpPr>
          <p:cNvPr id="4" name="Espace réservé du numéro de diapositive 3"/>
          <p:cNvSpPr>
            <a:spLocks noGrp="1"/>
          </p:cNvSpPr>
          <p:nvPr>
            <p:ph type="sldNum" sz="quarter" idx="5"/>
          </p:nvPr>
        </p:nvSpPr>
        <p:spPr/>
        <p:txBody>
          <a:bodyPr/>
          <a:lstStyle/>
          <a:p>
            <a:pPr>
              <a:defRPr/>
            </a:pPr>
            <a:fld id="{CA18CDC4-AFE7-4D09-A5FE-46927107D55D}" type="slidenum">
              <a:rPr lang="fr-FR" smtClean="0"/>
              <a:pPr>
                <a:defRPr/>
              </a:pPr>
              <a:t>13</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a:defRPr/>
            </a:pPr>
            <a:fld id="{673B5F0B-09D1-4D2D-80E0-C6D475A6B76B}" type="slidenum">
              <a:rPr lang="fr-FR" smtClean="0"/>
              <a:pPr>
                <a:defRPr/>
              </a:pPr>
              <a:t>14</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8371"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
        <p:nvSpPr>
          <p:cNvPr id="4" name="Espace réservé du numéro de diapositive 3"/>
          <p:cNvSpPr>
            <a:spLocks noGrp="1"/>
          </p:cNvSpPr>
          <p:nvPr>
            <p:ph type="sldNum" sz="quarter" idx="5"/>
          </p:nvPr>
        </p:nvSpPr>
        <p:spPr/>
        <p:txBody>
          <a:bodyPr/>
          <a:lstStyle/>
          <a:p>
            <a:pPr>
              <a:defRPr/>
            </a:pPr>
            <a:fld id="{E5645467-A9BA-4FFC-A368-59CAA33C5479}" type="slidenum">
              <a:rPr lang="fr-FR" smtClean="0"/>
              <a:pPr>
                <a:defRPr/>
              </a:pPr>
              <a:t>15</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939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
        <p:nvSpPr>
          <p:cNvPr id="4" name="Espace réservé du numéro de diapositive 3"/>
          <p:cNvSpPr>
            <a:spLocks noGrp="1"/>
          </p:cNvSpPr>
          <p:nvPr>
            <p:ph type="sldNum" sz="quarter" idx="5"/>
          </p:nvPr>
        </p:nvSpPr>
        <p:spPr/>
        <p:txBody>
          <a:bodyPr/>
          <a:lstStyle/>
          <a:p>
            <a:pPr>
              <a:defRPr/>
            </a:pPr>
            <a:fld id="{5EDF77BA-21ED-4531-B55B-C67EB3B1C105}" type="slidenum">
              <a:rPr lang="fr-FR" smtClean="0"/>
              <a:pPr>
                <a:defRPr/>
              </a:pPr>
              <a:t>16</a:t>
            </a:fld>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6041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
        <p:nvSpPr>
          <p:cNvPr id="4" name="Espace réservé du numéro de diapositive 3"/>
          <p:cNvSpPr>
            <a:spLocks noGrp="1"/>
          </p:cNvSpPr>
          <p:nvPr>
            <p:ph type="sldNum" sz="quarter" idx="5"/>
          </p:nvPr>
        </p:nvSpPr>
        <p:spPr/>
        <p:txBody>
          <a:bodyPr/>
          <a:lstStyle/>
          <a:p>
            <a:pPr>
              <a:defRPr/>
            </a:pPr>
            <a:fld id="{9959F577-B539-4D84-858C-B21ECA46C2D7}" type="slidenum">
              <a:rPr lang="fr-FR" smtClean="0"/>
              <a:pPr>
                <a:defRPr/>
              </a:pPr>
              <a:t>17</a:t>
            </a:fld>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61443"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
        <p:nvSpPr>
          <p:cNvPr id="4" name="Espace réservé du numéro de diapositive 3"/>
          <p:cNvSpPr>
            <a:spLocks noGrp="1"/>
          </p:cNvSpPr>
          <p:nvPr>
            <p:ph type="sldNum" sz="quarter" idx="5"/>
          </p:nvPr>
        </p:nvSpPr>
        <p:spPr/>
        <p:txBody>
          <a:bodyPr/>
          <a:lstStyle/>
          <a:p>
            <a:pPr>
              <a:defRPr/>
            </a:pPr>
            <a:fld id="{B704856A-3E52-4005-8076-5B93C8EC9F9C}" type="slidenum">
              <a:rPr lang="fr-FR" smtClean="0"/>
              <a:pPr>
                <a:defRPr/>
              </a:pPr>
              <a:t>18</a:t>
            </a:fld>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6246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
        <p:nvSpPr>
          <p:cNvPr id="4" name="Espace réservé du numéro de diapositive 3"/>
          <p:cNvSpPr>
            <a:spLocks noGrp="1"/>
          </p:cNvSpPr>
          <p:nvPr>
            <p:ph type="sldNum" sz="quarter" idx="5"/>
          </p:nvPr>
        </p:nvSpPr>
        <p:spPr/>
        <p:txBody>
          <a:bodyPr/>
          <a:lstStyle/>
          <a:p>
            <a:pPr>
              <a:defRPr/>
            </a:pPr>
            <a:fld id="{ADD11E89-6B96-475E-92BF-9ED35DA31A78}" type="slidenum">
              <a:rPr lang="fr-FR" smtClean="0"/>
              <a:pPr>
                <a:defRPr/>
              </a:pPr>
              <a:t>19</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505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1268"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E999DF-F7E0-484E-BCA3-2C98F0BE25FB}" type="slidenum">
              <a:rPr lang="fr-FR" smtClean="0"/>
              <a:pPr fontAlgn="base">
                <a:spcBef>
                  <a:spcPct val="0"/>
                </a:spcBef>
                <a:spcAft>
                  <a:spcPct val="0"/>
                </a:spcAft>
                <a:defRPr/>
              </a:pPr>
              <a:t>2</a:t>
            </a:fld>
            <a:endParaRPr lang="fr-FR"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63491"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
        <p:nvSpPr>
          <p:cNvPr id="4" name="Espace réservé du numéro de diapositive 3"/>
          <p:cNvSpPr>
            <a:spLocks noGrp="1"/>
          </p:cNvSpPr>
          <p:nvPr>
            <p:ph type="sldNum" sz="quarter" idx="5"/>
          </p:nvPr>
        </p:nvSpPr>
        <p:spPr/>
        <p:txBody>
          <a:bodyPr/>
          <a:lstStyle/>
          <a:p>
            <a:pPr>
              <a:defRPr/>
            </a:pPr>
            <a:fld id="{593F07A2-90AD-4B0D-99A3-394EF1634B36}" type="slidenum">
              <a:rPr lang="fr-FR" smtClean="0"/>
              <a:pPr>
                <a:defRPr/>
              </a:pPr>
              <a:t>20</a:t>
            </a:fld>
            <a:endParaRPr lang="fr-F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6451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
        <p:nvSpPr>
          <p:cNvPr id="4" name="Espace réservé du numéro de diapositive 3"/>
          <p:cNvSpPr>
            <a:spLocks noGrp="1"/>
          </p:cNvSpPr>
          <p:nvPr>
            <p:ph type="sldNum" sz="quarter" idx="5"/>
          </p:nvPr>
        </p:nvSpPr>
        <p:spPr/>
        <p:txBody>
          <a:bodyPr/>
          <a:lstStyle/>
          <a:p>
            <a:pPr>
              <a:defRPr/>
            </a:pPr>
            <a:fld id="{DEF654EE-2403-4D91-9830-A654DFCBC465}" type="slidenum">
              <a:rPr lang="fr-FR" smtClean="0"/>
              <a:pPr>
                <a:defRPr/>
              </a:pPr>
              <a:t>21</a:t>
            </a:fld>
            <a:endParaRPr lang="fr-F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6553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
        <p:nvSpPr>
          <p:cNvPr id="4" name="Espace réservé du numéro de diapositive 3"/>
          <p:cNvSpPr>
            <a:spLocks noGrp="1"/>
          </p:cNvSpPr>
          <p:nvPr>
            <p:ph type="sldNum" sz="quarter" idx="5"/>
          </p:nvPr>
        </p:nvSpPr>
        <p:spPr/>
        <p:txBody>
          <a:bodyPr/>
          <a:lstStyle/>
          <a:p>
            <a:pPr>
              <a:defRPr/>
            </a:pPr>
            <a:fld id="{9E8C264D-C4A1-4D21-B563-F7D035FDF7B5}" type="slidenum">
              <a:rPr lang="fr-FR" smtClean="0"/>
              <a:pPr>
                <a:defRPr/>
              </a:pPr>
              <a:t>22</a:t>
            </a:fld>
            <a:endParaRPr lang="fr-F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66563"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
        <p:nvSpPr>
          <p:cNvPr id="4" name="Espace réservé du numéro de diapositive 3"/>
          <p:cNvSpPr>
            <a:spLocks noGrp="1"/>
          </p:cNvSpPr>
          <p:nvPr>
            <p:ph type="sldNum" sz="quarter" idx="5"/>
          </p:nvPr>
        </p:nvSpPr>
        <p:spPr/>
        <p:txBody>
          <a:bodyPr/>
          <a:lstStyle/>
          <a:p>
            <a:pPr>
              <a:defRPr/>
            </a:pPr>
            <a:fld id="{59580374-6A4D-4CE1-976D-B7D46F3A94DC}" type="slidenum">
              <a:rPr lang="fr-FR" smtClean="0"/>
              <a:pPr>
                <a:defRPr/>
              </a:pPr>
              <a:t>23</a:t>
            </a:fld>
            <a:endParaRPr lang="fr-F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6758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
        <p:nvSpPr>
          <p:cNvPr id="4" name="Espace réservé du numéro de diapositive 3"/>
          <p:cNvSpPr>
            <a:spLocks noGrp="1"/>
          </p:cNvSpPr>
          <p:nvPr>
            <p:ph type="sldNum" sz="quarter" idx="5"/>
          </p:nvPr>
        </p:nvSpPr>
        <p:spPr/>
        <p:txBody>
          <a:bodyPr/>
          <a:lstStyle/>
          <a:p>
            <a:pPr>
              <a:defRPr/>
            </a:pPr>
            <a:fld id="{58B20772-F2D6-43D2-A48E-C37D93F42223}" type="slidenum">
              <a:rPr lang="fr-FR" smtClean="0"/>
              <a:pPr>
                <a:defRPr/>
              </a:pPr>
              <a:t>24</a:t>
            </a:fld>
            <a:endParaRPr lang="fr-F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68611"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
        <p:nvSpPr>
          <p:cNvPr id="4" name="Espace réservé du numéro de diapositive 3"/>
          <p:cNvSpPr>
            <a:spLocks noGrp="1"/>
          </p:cNvSpPr>
          <p:nvPr>
            <p:ph type="sldNum" sz="quarter" idx="5"/>
          </p:nvPr>
        </p:nvSpPr>
        <p:spPr/>
        <p:txBody>
          <a:bodyPr/>
          <a:lstStyle/>
          <a:p>
            <a:pPr>
              <a:defRPr/>
            </a:pPr>
            <a:fld id="{3DC820E2-B956-43C2-8C7D-FECA9AC1E311}" type="slidenum">
              <a:rPr lang="fr-FR" smtClean="0"/>
              <a:pPr>
                <a:defRPr/>
              </a:pPr>
              <a:t>25</a:t>
            </a:fld>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6963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
        <p:nvSpPr>
          <p:cNvPr id="4" name="Espace réservé du numéro de diapositive 3"/>
          <p:cNvSpPr>
            <a:spLocks noGrp="1"/>
          </p:cNvSpPr>
          <p:nvPr>
            <p:ph type="sldNum" sz="quarter" idx="5"/>
          </p:nvPr>
        </p:nvSpPr>
        <p:spPr/>
        <p:txBody>
          <a:bodyPr/>
          <a:lstStyle/>
          <a:p>
            <a:pPr>
              <a:defRPr/>
            </a:pPr>
            <a:fld id="{22C222EC-1AF6-4A98-8905-16AFE581623A}" type="slidenum">
              <a:rPr lang="fr-FR" smtClean="0"/>
              <a:pPr>
                <a:defRPr/>
              </a:pPr>
              <a:t>26</a:t>
            </a:fld>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7065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
        <p:nvSpPr>
          <p:cNvPr id="4" name="Espace réservé du numéro de diapositive 3"/>
          <p:cNvSpPr>
            <a:spLocks noGrp="1"/>
          </p:cNvSpPr>
          <p:nvPr>
            <p:ph type="sldNum" sz="quarter" idx="5"/>
          </p:nvPr>
        </p:nvSpPr>
        <p:spPr/>
        <p:txBody>
          <a:bodyPr/>
          <a:lstStyle/>
          <a:p>
            <a:pPr>
              <a:defRPr/>
            </a:pPr>
            <a:fld id="{D22968D0-751D-46F1-B5BF-CE45EE5DD886}" type="slidenum">
              <a:rPr lang="fr-FR" smtClean="0"/>
              <a:pPr>
                <a:defRPr/>
              </a:pPr>
              <a:t>27</a:t>
            </a:fld>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7270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
        <p:nvSpPr>
          <p:cNvPr id="4" name="Espace réservé du numéro de diapositive 3"/>
          <p:cNvSpPr>
            <a:spLocks noGrp="1"/>
          </p:cNvSpPr>
          <p:nvPr>
            <p:ph type="sldNum" sz="quarter" idx="5"/>
          </p:nvPr>
        </p:nvSpPr>
        <p:spPr/>
        <p:txBody>
          <a:bodyPr/>
          <a:lstStyle/>
          <a:p>
            <a:pPr>
              <a:defRPr/>
            </a:pPr>
            <a:fld id="{A3E55A06-912E-4C01-A06E-40702D1B5E3E}" type="slidenum">
              <a:rPr lang="fr-FR" smtClean="0"/>
              <a:pPr>
                <a:defRPr/>
              </a:pPr>
              <a:t>28</a:t>
            </a:fld>
            <a:endParaRPr 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73731"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
        <p:nvSpPr>
          <p:cNvPr id="4" name="Espace réservé du numéro de diapositive 3"/>
          <p:cNvSpPr>
            <a:spLocks noGrp="1"/>
          </p:cNvSpPr>
          <p:nvPr>
            <p:ph type="sldNum" sz="quarter" idx="5"/>
          </p:nvPr>
        </p:nvSpPr>
        <p:spPr/>
        <p:txBody>
          <a:bodyPr/>
          <a:lstStyle/>
          <a:p>
            <a:pPr>
              <a:defRPr/>
            </a:pPr>
            <a:fld id="{3F740365-6D6E-458F-8791-7B885869E558}" type="slidenum">
              <a:rPr lang="fr-FR" smtClean="0"/>
              <a:pPr>
                <a:defRPr/>
              </a:pPr>
              <a:t>29</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6083"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2292"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06AAB92-662D-410C-B72A-FAA9A7394E7C}" type="slidenum">
              <a:rPr lang="fr-FR" smtClean="0"/>
              <a:pPr fontAlgn="base">
                <a:spcBef>
                  <a:spcPct val="0"/>
                </a:spcBef>
                <a:spcAft>
                  <a:spcPct val="0"/>
                </a:spcAft>
                <a:defRPr/>
              </a:pPr>
              <a:t>3</a:t>
            </a:fld>
            <a:endParaRPr lang="fr-FR"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7987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
        <p:nvSpPr>
          <p:cNvPr id="4" name="Espace réservé du numéro de diapositive 3"/>
          <p:cNvSpPr>
            <a:spLocks noGrp="1"/>
          </p:cNvSpPr>
          <p:nvPr>
            <p:ph type="sldNum" sz="quarter" idx="5"/>
          </p:nvPr>
        </p:nvSpPr>
        <p:spPr/>
        <p:txBody>
          <a:bodyPr/>
          <a:lstStyle/>
          <a:p>
            <a:pPr>
              <a:defRPr/>
            </a:pPr>
            <a:fld id="{FC0479DA-072F-4039-A24D-EDA795E79D42}" type="slidenum">
              <a:rPr lang="fr-FR" smtClean="0"/>
              <a:pPr>
                <a:defRPr/>
              </a:pPr>
              <a:t>30</a:t>
            </a:fld>
            <a:endParaRPr lang="fr-F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8089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
        <p:nvSpPr>
          <p:cNvPr id="4" name="Espace réservé du numéro de diapositive 3"/>
          <p:cNvSpPr>
            <a:spLocks noGrp="1"/>
          </p:cNvSpPr>
          <p:nvPr>
            <p:ph type="sldNum" sz="quarter" idx="5"/>
          </p:nvPr>
        </p:nvSpPr>
        <p:spPr/>
        <p:txBody>
          <a:bodyPr/>
          <a:lstStyle/>
          <a:p>
            <a:pPr>
              <a:defRPr/>
            </a:pPr>
            <a:fld id="{A1B472AE-CB64-41BA-BEF6-EF8AF7BF9245}" type="slidenum">
              <a:rPr lang="fr-FR" smtClean="0"/>
              <a:pPr>
                <a:defRPr/>
              </a:pPr>
              <a:t>31</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a:defRPr/>
            </a:pPr>
            <a:fld id="{673B5F0B-09D1-4D2D-80E0-C6D475A6B76B}" type="slidenum">
              <a:rPr lang="fr-FR" smtClean="0"/>
              <a:pPr>
                <a:defRPr/>
              </a:pPr>
              <a:t>4</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710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3316"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01A792F-9A03-4D85-9E0A-59E9C0EBEA76}" type="slidenum">
              <a:rPr lang="fr-FR" smtClean="0"/>
              <a:pPr fontAlgn="base">
                <a:spcBef>
                  <a:spcPct val="0"/>
                </a:spcBef>
                <a:spcAft>
                  <a:spcPct val="0"/>
                </a:spcAft>
                <a:defRPr/>
              </a:pPr>
              <a:t>5</a:t>
            </a:fld>
            <a:endParaRPr lang="fr-FR"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8131"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4340"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701AA9D-A08F-470C-83AA-9BBFB84FC3C8}" type="slidenum">
              <a:rPr lang="fr-FR" smtClean="0"/>
              <a:pPr fontAlgn="base">
                <a:spcBef>
                  <a:spcPct val="0"/>
                </a:spcBef>
                <a:spcAft>
                  <a:spcPct val="0"/>
                </a:spcAft>
                <a:defRPr/>
              </a:pPr>
              <a:t>6</a:t>
            </a:fld>
            <a:endParaRPr lang="fr-FR"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915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smtClean="0"/>
              <a:t>Dernières circulaires : FP du 18 mai 2010 et EN du</a:t>
            </a:r>
          </a:p>
        </p:txBody>
      </p:sp>
      <p:sp>
        <p:nvSpPr>
          <p:cNvPr id="1536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2601219-7C8A-4C19-9F03-3ACA200AD56A}" type="slidenum">
              <a:rPr lang="fr-FR" smtClean="0"/>
              <a:pPr fontAlgn="base">
                <a:spcBef>
                  <a:spcPct val="0"/>
                </a:spcBef>
                <a:spcAft>
                  <a:spcPct val="0"/>
                </a:spcAft>
                <a:defRPr/>
              </a:pPr>
              <a:t>7</a:t>
            </a:fld>
            <a:endParaRPr lang="fr-FR"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017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6388"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33691F-EE69-4C31-A1D3-1F097BF28CE9}" type="slidenum">
              <a:rPr lang="fr-FR" smtClean="0"/>
              <a:pPr fontAlgn="base">
                <a:spcBef>
                  <a:spcPct val="0"/>
                </a:spcBef>
                <a:spcAft>
                  <a:spcPct val="0"/>
                </a:spcAft>
                <a:defRPr/>
              </a:pPr>
              <a:t>8</a:t>
            </a:fld>
            <a:endParaRPr lang="fr-FR"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1203"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fr-FR" smtClean="0"/>
          </a:p>
        </p:txBody>
      </p:sp>
      <p:sp>
        <p:nvSpPr>
          <p:cNvPr id="4" name="Espace réservé du numéro de diapositive 3"/>
          <p:cNvSpPr>
            <a:spLocks noGrp="1"/>
          </p:cNvSpPr>
          <p:nvPr>
            <p:ph type="sldNum" sz="quarter" idx="5"/>
          </p:nvPr>
        </p:nvSpPr>
        <p:spPr/>
        <p:txBody>
          <a:bodyPr/>
          <a:lstStyle/>
          <a:p>
            <a:pPr>
              <a:defRPr/>
            </a:pPr>
            <a:fld id="{0EAF544C-BC73-425B-BC9A-96253276495D}" type="slidenum">
              <a:rPr lang="fr-FR" smtClean="0"/>
              <a:pPr>
                <a:defRPr/>
              </a:pPr>
              <a:t>9</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Ref idx="1002">
        <a:schemeClr val="bg2"/>
      </p:bgRef>
    </p:bg>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fr-FR" smtClean="0"/>
              <a:t>Cliquez pour modifier le style du titre</a:t>
            </a:r>
            <a:endParaRPr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fr-FR" smtClean="0"/>
              <a:t>Cliquez pour modifier le style des sous-titres du masque</a:t>
            </a:r>
            <a:endParaRPr lang="en-US"/>
          </a:p>
        </p:txBody>
      </p:sp>
      <p:sp>
        <p:nvSpPr>
          <p:cNvPr id="4" name="Espace réservé de la date 29"/>
          <p:cNvSpPr>
            <a:spLocks noGrp="1"/>
          </p:cNvSpPr>
          <p:nvPr>
            <p:ph type="dt" sz="half" idx="10"/>
          </p:nvPr>
        </p:nvSpPr>
        <p:spPr/>
        <p:txBody>
          <a:bodyPr/>
          <a:lstStyle>
            <a:lvl1pPr>
              <a:defRPr/>
            </a:lvl1pPr>
          </a:lstStyle>
          <a:p>
            <a:pPr>
              <a:defRPr/>
            </a:pPr>
            <a:fld id="{C758FAB2-8FE5-48CA-8D73-E2681D1E55FC}" type="datetimeFigureOut">
              <a:rPr lang="fr-FR"/>
              <a:pPr>
                <a:defRPr/>
              </a:pPr>
              <a:t>28/02/2012</a:t>
            </a:fld>
            <a:endParaRPr lang="fr-FR"/>
          </a:p>
        </p:txBody>
      </p:sp>
      <p:sp>
        <p:nvSpPr>
          <p:cNvPr id="5" name="Espace réservé du pied de page 18"/>
          <p:cNvSpPr>
            <a:spLocks noGrp="1"/>
          </p:cNvSpPr>
          <p:nvPr>
            <p:ph type="ftr" sz="quarter" idx="11"/>
          </p:nvPr>
        </p:nvSpPr>
        <p:spPr/>
        <p:txBody>
          <a:bodyPr/>
          <a:lstStyle>
            <a:lvl1pPr>
              <a:defRPr/>
            </a:lvl1pPr>
          </a:lstStyle>
          <a:p>
            <a:pPr>
              <a:defRPr/>
            </a:pPr>
            <a:endParaRPr lang="fr-FR"/>
          </a:p>
        </p:txBody>
      </p:sp>
      <p:sp>
        <p:nvSpPr>
          <p:cNvPr id="6" name="Espace réservé du numéro de diapositive 26"/>
          <p:cNvSpPr>
            <a:spLocks noGrp="1"/>
          </p:cNvSpPr>
          <p:nvPr>
            <p:ph type="sldNum" sz="quarter" idx="12"/>
          </p:nvPr>
        </p:nvSpPr>
        <p:spPr/>
        <p:txBody>
          <a:bodyPr/>
          <a:lstStyle>
            <a:lvl1pPr>
              <a:defRPr/>
            </a:lvl1pPr>
          </a:lstStyle>
          <a:p>
            <a:pPr>
              <a:defRPr/>
            </a:pPr>
            <a:fld id="{2E5E7E77-B41F-42E9-B1D3-A4814239F9C7}" type="slidenum">
              <a:rPr lang="fr-FR"/>
              <a:pPr>
                <a:defRPr/>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9"/>
          <p:cNvSpPr>
            <a:spLocks noGrp="1"/>
          </p:cNvSpPr>
          <p:nvPr>
            <p:ph type="dt" sz="half" idx="10"/>
          </p:nvPr>
        </p:nvSpPr>
        <p:spPr/>
        <p:txBody>
          <a:bodyPr/>
          <a:lstStyle>
            <a:lvl1pPr>
              <a:defRPr/>
            </a:lvl1pPr>
          </a:lstStyle>
          <a:p>
            <a:pPr>
              <a:defRPr/>
            </a:pPr>
            <a:fld id="{659A3DC8-C637-4684-BE0A-A555B8519841}" type="datetimeFigureOut">
              <a:rPr lang="fr-FR"/>
              <a:pPr>
                <a:defRPr/>
              </a:pPr>
              <a:t>28/02/2012</a:t>
            </a:fld>
            <a:endParaRPr lang="fr-FR"/>
          </a:p>
        </p:txBody>
      </p:sp>
      <p:sp>
        <p:nvSpPr>
          <p:cNvPr id="5" name="Espace réservé du pied de page 21"/>
          <p:cNvSpPr>
            <a:spLocks noGrp="1"/>
          </p:cNvSpPr>
          <p:nvPr>
            <p:ph type="ftr" sz="quarter" idx="11"/>
          </p:nvPr>
        </p:nvSpPr>
        <p:spPr/>
        <p:txBody>
          <a:bodyPr/>
          <a:lstStyle>
            <a:lvl1pPr>
              <a:defRPr/>
            </a:lvl1pPr>
          </a:lstStyle>
          <a:p>
            <a:pPr>
              <a:defRPr/>
            </a:pPr>
            <a:endParaRPr lang="fr-FR"/>
          </a:p>
        </p:txBody>
      </p:sp>
      <p:sp>
        <p:nvSpPr>
          <p:cNvPr id="6" name="Espace réservé du numéro de diapositive 17"/>
          <p:cNvSpPr>
            <a:spLocks noGrp="1"/>
          </p:cNvSpPr>
          <p:nvPr>
            <p:ph type="sldNum" sz="quarter" idx="12"/>
          </p:nvPr>
        </p:nvSpPr>
        <p:spPr/>
        <p:txBody>
          <a:bodyPr/>
          <a:lstStyle>
            <a:lvl1pPr>
              <a:defRPr/>
            </a:lvl1pPr>
          </a:lstStyle>
          <a:p>
            <a:pPr>
              <a:defRPr/>
            </a:pPr>
            <a:fld id="{8C6F979C-A9E4-483A-BC77-68B0B7757381}" type="slidenum">
              <a:rPr lang="fr-FR"/>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9"/>
          <p:cNvSpPr>
            <a:spLocks noGrp="1"/>
          </p:cNvSpPr>
          <p:nvPr>
            <p:ph type="dt" sz="half" idx="10"/>
          </p:nvPr>
        </p:nvSpPr>
        <p:spPr/>
        <p:txBody>
          <a:bodyPr/>
          <a:lstStyle>
            <a:lvl1pPr>
              <a:defRPr/>
            </a:lvl1pPr>
          </a:lstStyle>
          <a:p>
            <a:pPr>
              <a:defRPr/>
            </a:pPr>
            <a:fld id="{812B734F-7942-4177-BCD6-DD45353EEA4B}" type="datetimeFigureOut">
              <a:rPr lang="fr-FR"/>
              <a:pPr>
                <a:defRPr/>
              </a:pPr>
              <a:t>28/02/2012</a:t>
            </a:fld>
            <a:endParaRPr lang="fr-FR"/>
          </a:p>
        </p:txBody>
      </p:sp>
      <p:sp>
        <p:nvSpPr>
          <p:cNvPr id="5" name="Espace réservé du pied de page 21"/>
          <p:cNvSpPr>
            <a:spLocks noGrp="1"/>
          </p:cNvSpPr>
          <p:nvPr>
            <p:ph type="ftr" sz="quarter" idx="11"/>
          </p:nvPr>
        </p:nvSpPr>
        <p:spPr/>
        <p:txBody>
          <a:bodyPr/>
          <a:lstStyle>
            <a:lvl1pPr>
              <a:defRPr/>
            </a:lvl1pPr>
          </a:lstStyle>
          <a:p>
            <a:pPr>
              <a:defRPr/>
            </a:pPr>
            <a:endParaRPr lang="fr-FR"/>
          </a:p>
        </p:txBody>
      </p:sp>
      <p:sp>
        <p:nvSpPr>
          <p:cNvPr id="6" name="Espace réservé du numéro de diapositive 17"/>
          <p:cNvSpPr>
            <a:spLocks noGrp="1"/>
          </p:cNvSpPr>
          <p:nvPr>
            <p:ph type="sldNum" sz="quarter" idx="12"/>
          </p:nvPr>
        </p:nvSpPr>
        <p:spPr/>
        <p:txBody>
          <a:bodyPr/>
          <a:lstStyle>
            <a:lvl1pPr>
              <a:defRPr/>
            </a:lvl1pPr>
          </a:lstStyle>
          <a:p>
            <a:pPr>
              <a:defRPr/>
            </a:pPr>
            <a:fld id="{30D71BA2-07B5-4991-9FA2-94F05CA3A169}" type="slidenum">
              <a:rPr lang="fr-FR"/>
              <a:pPr>
                <a:defRP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9"/>
          <p:cNvSpPr>
            <a:spLocks noGrp="1"/>
          </p:cNvSpPr>
          <p:nvPr>
            <p:ph type="dt" sz="half" idx="10"/>
          </p:nvPr>
        </p:nvSpPr>
        <p:spPr/>
        <p:txBody>
          <a:bodyPr/>
          <a:lstStyle>
            <a:lvl1pPr>
              <a:defRPr/>
            </a:lvl1pPr>
          </a:lstStyle>
          <a:p>
            <a:pPr>
              <a:defRPr/>
            </a:pPr>
            <a:fld id="{AF2E2739-B4A2-4514-9EB4-CE8F8853A1D1}" type="datetimeFigureOut">
              <a:rPr lang="fr-FR"/>
              <a:pPr>
                <a:defRPr/>
              </a:pPr>
              <a:t>28/02/2012</a:t>
            </a:fld>
            <a:endParaRPr lang="fr-FR"/>
          </a:p>
        </p:txBody>
      </p:sp>
      <p:sp>
        <p:nvSpPr>
          <p:cNvPr id="5" name="Espace réservé du pied de page 21"/>
          <p:cNvSpPr>
            <a:spLocks noGrp="1"/>
          </p:cNvSpPr>
          <p:nvPr>
            <p:ph type="ftr" sz="quarter" idx="11"/>
          </p:nvPr>
        </p:nvSpPr>
        <p:spPr/>
        <p:txBody>
          <a:bodyPr/>
          <a:lstStyle>
            <a:lvl1pPr>
              <a:defRPr/>
            </a:lvl1pPr>
          </a:lstStyle>
          <a:p>
            <a:pPr>
              <a:defRPr/>
            </a:pPr>
            <a:endParaRPr lang="fr-FR"/>
          </a:p>
        </p:txBody>
      </p:sp>
      <p:sp>
        <p:nvSpPr>
          <p:cNvPr id="6" name="Espace réservé du numéro de diapositive 17"/>
          <p:cNvSpPr>
            <a:spLocks noGrp="1"/>
          </p:cNvSpPr>
          <p:nvPr>
            <p:ph type="sldNum" sz="quarter" idx="12"/>
          </p:nvPr>
        </p:nvSpPr>
        <p:spPr/>
        <p:txBody>
          <a:bodyPr/>
          <a:lstStyle>
            <a:lvl1pPr>
              <a:defRPr/>
            </a:lvl1pPr>
          </a:lstStyle>
          <a:p>
            <a:pPr>
              <a:defRPr/>
            </a:pPr>
            <a:fld id="{03F0ED9F-1517-4B57-8E1E-001CDABBA8C6}"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fr-FR" smtClean="0"/>
              <a:t>Cliquez pour modifier le style du titre</a:t>
            </a:r>
            <a:endParaRPr lang="en-US"/>
          </a:p>
        </p:txBody>
      </p:sp>
      <p:sp>
        <p:nvSpPr>
          <p:cNvPr id="3" name="Espace réservé du texte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B53D53B5-6AE6-4BB1-8DBE-ECED0C47A6A7}" type="datetimeFigureOut">
              <a:rPr lang="fr-FR"/>
              <a:pPr>
                <a:defRPr/>
              </a:pPr>
              <a:t>28/02/2012</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BB60C6E7-1D00-400B-A5D9-F610EC1410C2}" type="slidenum">
              <a:rPr lang="fr-FR"/>
              <a:pPr>
                <a:defRPr/>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lang="fr-FR" smtClean="0"/>
              <a:t>Cliquez pour modifier le style du titre</a:t>
            </a:r>
            <a:endParaRPr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9"/>
          <p:cNvSpPr>
            <a:spLocks noGrp="1"/>
          </p:cNvSpPr>
          <p:nvPr>
            <p:ph type="dt" sz="half" idx="10"/>
          </p:nvPr>
        </p:nvSpPr>
        <p:spPr/>
        <p:txBody>
          <a:bodyPr/>
          <a:lstStyle>
            <a:lvl1pPr>
              <a:defRPr/>
            </a:lvl1pPr>
          </a:lstStyle>
          <a:p>
            <a:pPr>
              <a:defRPr/>
            </a:pPr>
            <a:fld id="{3EA69E95-1356-465B-AC85-988EA11B90A6}" type="datetimeFigureOut">
              <a:rPr lang="fr-FR"/>
              <a:pPr>
                <a:defRPr/>
              </a:pPr>
              <a:t>28/02/2012</a:t>
            </a:fld>
            <a:endParaRPr lang="fr-FR"/>
          </a:p>
        </p:txBody>
      </p:sp>
      <p:sp>
        <p:nvSpPr>
          <p:cNvPr id="6" name="Espace réservé du pied de page 21"/>
          <p:cNvSpPr>
            <a:spLocks noGrp="1"/>
          </p:cNvSpPr>
          <p:nvPr>
            <p:ph type="ftr" sz="quarter" idx="11"/>
          </p:nvPr>
        </p:nvSpPr>
        <p:spPr/>
        <p:txBody>
          <a:bodyPr/>
          <a:lstStyle>
            <a:lvl1pPr>
              <a:defRPr/>
            </a:lvl1pPr>
          </a:lstStyle>
          <a:p>
            <a:pPr>
              <a:defRPr/>
            </a:pPr>
            <a:endParaRPr lang="fr-FR"/>
          </a:p>
        </p:txBody>
      </p:sp>
      <p:sp>
        <p:nvSpPr>
          <p:cNvPr id="7" name="Espace réservé du numéro de diapositive 17"/>
          <p:cNvSpPr>
            <a:spLocks noGrp="1"/>
          </p:cNvSpPr>
          <p:nvPr>
            <p:ph type="sldNum" sz="quarter" idx="12"/>
          </p:nvPr>
        </p:nvSpPr>
        <p:spPr/>
        <p:txBody>
          <a:bodyPr/>
          <a:lstStyle>
            <a:lvl1pPr>
              <a:defRPr/>
            </a:lvl1pPr>
          </a:lstStyle>
          <a:p>
            <a:pPr>
              <a:defRPr/>
            </a:pPr>
            <a:fld id="{447B07B2-32FC-4D56-900B-3286B6D986CE}"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lvl1pPr>
              <a:defRPr/>
            </a:lvl1p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9"/>
          <p:cNvSpPr>
            <a:spLocks noGrp="1"/>
          </p:cNvSpPr>
          <p:nvPr>
            <p:ph type="dt" sz="half" idx="10"/>
          </p:nvPr>
        </p:nvSpPr>
        <p:spPr/>
        <p:txBody>
          <a:bodyPr/>
          <a:lstStyle>
            <a:lvl1pPr>
              <a:defRPr/>
            </a:lvl1pPr>
          </a:lstStyle>
          <a:p>
            <a:pPr>
              <a:defRPr/>
            </a:pPr>
            <a:fld id="{12EDA480-0F12-4E2C-A975-3CEA2FDA2699}" type="datetimeFigureOut">
              <a:rPr lang="fr-FR"/>
              <a:pPr>
                <a:defRPr/>
              </a:pPr>
              <a:t>28/02/2012</a:t>
            </a:fld>
            <a:endParaRPr lang="fr-FR"/>
          </a:p>
        </p:txBody>
      </p:sp>
      <p:sp>
        <p:nvSpPr>
          <p:cNvPr id="8" name="Espace réservé du pied de page 21"/>
          <p:cNvSpPr>
            <a:spLocks noGrp="1"/>
          </p:cNvSpPr>
          <p:nvPr>
            <p:ph type="ftr" sz="quarter" idx="11"/>
          </p:nvPr>
        </p:nvSpPr>
        <p:spPr/>
        <p:txBody>
          <a:bodyPr/>
          <a:lstStyle>
            <a:lvl1pPr>
              <a:defRPr/>
            </a:lvl1pPr>
          </a:lstStyle>
          <a:p>
            <a:pPr>
              <a:defRPr/>
            </a:pPr>
            <a:endParaRPr lang="fr-FR"/>
          </a:p>
        </p:txBody>
      </p:sp>
      <p:sp>
        <p:nvSpPr>
          <p:cNvPr id="9" name="Espace réservé du numéro de diapositive 17"/>
          <p:cNvSpPr>
            <a:spLocks noGrp="1"/>
          </p:cNvSpPr>
          <p:nvPr>
            <p:ph type="sldNum" sz="quarter" idx="12"/>
          </p:nvPr>
        </p:nvSpPr>
        <p:spPr/>
        <p:txBody>
          <a:bodyPr/>
          <a:lstStyle>
            <a:lvl1pPr>
              <a:defRPr/>
            </a:lvl1pPr>
          </a:lstStyle>
          <a:p>
            <a:pPr>
              <a:defRPr/>
            </a:pPr>
            <a:fld id="{0E1BE4AB-6411-4DA3-8D90-462B6689A816}" type="slidenum">
              <a:rPr lang="fr-FR"/>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fr-FR" smtClean="0"/>
              <a:t>Cliquez pour modifier le style du titre</a:t>
            </a:r>
            <a:endParaRPr lang="en-US"/>
          </a:p>
        </p:txBody>
      </p:sp>
      <p:sp>
        <p:nvSpPr>
          <p:cNvPr id="3" name="Espace réservé de la date 9"/>
          <p:cNvSpPr>
            <a:spLocks noGrp="1"/>
          </p:cNvSpPr>
          <p:nvPr>
            <p:ph type="dt" sz="half" idx="10"/>
          </p:nvPr>
        </p:nvSpPr>
        <p:spPr/>
        <p:txBody>
          <a:bodyPr/>
          <a:lstStyle>
            <a:lvl1pPr>
              <a:defRPr/>
            </a:lvl1pPr>
          </a:lstStyle>
          <a:p>
            <a:pPr>
              <a:defRPr/>
            </a:pPr>
            <a:fld id="{9F60FC49-FFC2-4E28-A397-48A32A10D9EA}" type="datetimeFigureOut">
              <a:rPr lang="fr-FR"/>
              <a:pPr>
                <a:defRPr/>
              </a:pPr>
              <a:t>28/02/2012</a:t>
            </a:fld>
            <a:endParaRPr lang="fr-FR"/>
          </a:p>
        </p:txBody>
      </p:sp>
      <p:sp>
        <p:nvSpPr>
          <p:cNvPr id="4" name="Espace réservé du pied de page 21"/>
          <p:cNvSpPr>
            <a:spLocks noGrp="1"/>
          </p:cNvSpPr>
          <p:nvPr>
            <p:ph type="ftr" sz="quarter" idx="11"/>
          </p:nvPr>
        </p:nvSpPr>
        <p:spPr/>
        <p:txBody>
          <a:bodyPr/>
          <a:lstStyle>
            <a:lvl1pPr>
              <a:defRPr/>
            </a:lvl1pPr>
          </a:lstStyle>
          <a:p>
            <a:pPr>
              <a:defRPr/>
            </a:pPr>
            <a:endParaRPr lang="fr-FR"/>
          </a:p>
        </p:txBody>
      </p:sp>
      <p:sp>
        <p:nvSpPr>
          <p:cNvPr id="5" name="Espace réservé du numéro de diapositive 17"/>
          <p:cNvSpPr>
            <a:spLocks noGrp="1"/>
          </p:cNvSpPr>
          <p:nvPr>
            <p:ph type="sldNum" sz="quarter" idx="12"/>
          </p:nvPr>
        </p:nvSpPr>
        <p:spPr/>
        <p:txBody>
          <a:bodyPr/>
          <a:lstStyle>
            <a:lvl1pPr>
              <a:defRPr/>
            </a:lvl1pPr>
          </a:lstStyle>
          <a:p>
            <a:pPr>
              <a:defRPr/>
            </a:pPr>
            <a:fld id="{9CB44DEB-6BE7-4E39-8D7B-CCAD1D88A0B7}" type="slidenum">
              <a:rPr lang="fr-FR"/>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9"/>
          <p:cNvSpPr>
            <a:spLocks noGrp="1"/>
          </p:cNvSpPr>
          <p:nvPr>
            <p:ph type="dt" sz="half" idx="10"/>
          </p:nvPr>
        </p:nvSpPr>
        <p:spPr/>
        <p:txBody>
          <a:bodyPr/>
          <a:lstStyle>
            <a:lvl1pPr>
              <a:defRPr/>
            </a:lvl1pPr>
          </a:lstStyle>
          <a:p>
            <a:pPr>
              <a:defRPr/>
            </a:pPr>
            <a:fld id="{774A1031-5B1D-459D-B45A-A8137E4D2CFE}" type="datetimeFigureOut">
              <a:rPr lang="fr-FR"/>
              <a:pPr>
                <a:defRPr/>
              </a:pPr>
              <a:t>28/02/2012</a:t>
            </a:fld>
            <a:endParaRPr lang="fr-FR"/>
          </a:p>
        </p:txBody>
      </p:sp>
      <p:sp>
        <p:nvSpPr>
          <p:cNvPr id="3" name="Espace réservé du pied de page 21"/>
          <p:cNvSpPr>
            <a:spLocks noGrp="1"/>
          </p:cNvSpPr>
          <p:nvPr>
            <p:ph type="ftr" sz="quarter" idx="11"/>
          </p:nvPr>
        </p:nvSpPr>
        <p:spPr/>
        <p:txBody>
          <a:bodyPr/>
          <a:lstStyle>
            <a:lvl1pPr>
              <a:defRPr/>
            </a:lvl1pPr>
          </a:lstStyle>
          <a:p>
            <a:pPr>
              <a:defRPr/>
            </a:pPr>
            <a:endParaRPr lang="fr-FR"/>
          </a:p>
        </p:txBody>
      </p:sp>
      <p:sp>
        <p:nvSpPr>
          <p:cNvPr id="4" name="Espace réservé du numéro de diapositive 17"/>
          <p:cNvSpPr>
            <a:spLocks noGrp="1"/>
          </p:cNvSpPr>
          <p:nvPr>
            <p:ph type="sldNum" sz="quarter" idx="12"/>
          </p:nvPr>
        </p:nvSpPr>
        <p:spPr/>
        <p:txBody>
          <a:bodyPr/>
          <a:lstStyle>
            <a:lvl1pPr>
              <a:defRPr/>
            </a:lvl1pPr>
          </a:lstStyle>
          <a:p>
            <a:pPr>
              <a:defRPr/>
            </a:pPr>
            <a:fld id="{1939597B-8AB3-483B-900E-EBA8CB717C4C}" type="slidenum">
              <a:rPr lang="fr-FR"/>
              <a:pPr>
                <a:defRP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fr-FR" smtClean="0"/>
              <a:t>Cliquez pour modifier le style du titre</a:t>
            </a:r>
            <a:endParaRPr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9"/>
          <p:cNvSpPr>
            <a:spLocks noGrp="1"/>
          </p:cNvSpPr>
          <p:nvPr>
            <p:ph type="dt" sz="half" idx="10"/>
          </p:nvPr>
        </p:nvSpPr>
        <p:spPr/>
        <p:txBody>
          <a:bodyPr/>
          <a:lstStyle>
            <a:lvl1pPr>
              <a:defRPr/>
            </a:lvl1pPr>
          </a:lstStyle>
          <a:p>
            <a:pPr>
              <a:defRPr/>
            </a:pPr>
            <a:fld id="{AC37FC9E-4BEE-4837-B035-F6471B0685E2}" type="datetimeFigureOut">
              <a:rPr lang="fr-FR"/>
              <a:pPr>
                <a:defRPr/>
              </a:pPr>
              <a:t>28/02/2012</a:t>
            </a:fld>
            <a:endParaRPr lang="fr-FR"/>
          </a:p>
        </p:txBody>
      </p:sp>
      <p:sp>
        <p:nvSpPr>
          <p:cNvPr id="6" name="Espace réservé du pied de page 21"/>
          <p:cNvSpPr>
            <a:spLocks noGrp="1"/>
          </p:cNvSpPr>
          <p:nvPr>
            <p:ph type="ftr" sz="quarter" idx="11"/>
          </p:nvPr>
        </p:nvSpPr>
        <p:spPr/>
        <p:txBody>
          <a:bodyPr/>
          <a:lstStyle>
            <a:lvl1pPr>
              <a:defRPr/>
            </a:lvl1pPr>
          </a:lstStyle>
          <a:p>
            <a:pPr>
              <a:defRPr/>
            </a:pPr>
            <a:endParaRPr lang="fr-FR"/>
          </a:p>
        </p:txBody>
      </p:sp>
      <p:sp>
        <p:nvSpPr>
          <p:cNvPr id="7" name="Espace réservé du numéro de diapositive 17"/>
          <p:cNvSpPr>
            <a:spLocks noGrp="1"/>
          </p:cNvSpPr>
          <p:nvPr>
            <p:ph type="sldNum" sz="quarter" idx="12"/>
          </p:nvPr>
        </p:nvSpPr>
        <p:spPr/>
        <p:txBody>
          <a:bodyPr/>
          <a:lstStyle>
            <a:lvl1pPr>
              <a:defRPr/>
            </a:lvl1pPr>
          </a:lstStyle>
          <a:p>
            <a:pPr>
              <a:defRPr/>
            </a:pPr>
            <a:fld id="{AB19CBE9-9F3E-4261-ACCA-86323A0CF99F}" type="slidenum">
              <a:rPr lang="fr-FR"/>
              <a:pPr>
                <a:defRP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5" name="Rogner et arrondir un rectangle à un seul coin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Triangle rect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orme libre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8" name="Forme libre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2" name="Titr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fr-FR" smtClean="0"/>
              <a:t>Cliquez pour modifier le style du titre</a:t>
            </a:r>
            <a:endParaRPr lang="en-US"/>
          </a:p>
        </p:txBody>
      </p:sp>
      <p:sp>
        <p:nvSpPr>
          <p:cNvPr id="4" name="Espace réservé du texte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fr-FR" smtClean="0"/>
              <a:t>Cliquez pour modifier les styles du texte du masque</a:t>
            </a: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fr-FR" noProof="0" smtClean="0"/>
              <a:t>Cliquez sur l'icône pour ajouter une image</a:t>
            </a:r>
            <a:endParaRPr lang="en-US" noProof="0" dirty="0"/>
          </a:p>
        </p:txBody>
      </p:sp>
      <p:sp>
        <p:nvSpPr>
          <p:cNvPr id="9" name="Espace réservé de la date 4"/>
          <p:cNvSpPr>
            <a:spLocks noGrp="1"/>
          </p:cNvSpPr>
          <p:nvPr>
            <p:ph type="dt" sz="half" idx="10"/>
          </p:nvPr>
        </p:nvSpPr>
        <p:spPr/>
        <p:txBody>
          <a:bodyPr/>
          <a:lstStyle>
            <a:lvl1pPr>
              <a:defRPr/>
            </a:lvl1pPr>
          </a:lstStyle>
          <a:p>
            <a:pPr>
              <a:defRPr/>
            </a:pPr>
            <a:fld id="{7BD68167-C2FC-413A-9090-6E8EDDA36FDE}" type="datetimeFigureOut">
              <a:rPr lang="fr-FR"/>
              <a:pPr>
                <a:defRPr/>
              </a:pPr>
              <a:t>28/02/2012</a:t>
            </a:fld>
            <a:endParaRPr lang="fr-FR"/>
          </a:p>
        </p:txBody>
      </p:sp>
      <p:sp>
        <p:nvSpPr>
          <p:cNvPr id="10" name="Espace réservé du pied de page 5"/>
          <p:cNvSpPr>
            <a:spLocks noGrp="1"/>
          </p:cNvSpPr>
          <p:nvPr>
            <p:ph type="ftr" sz="quarter" idx="11"/>
          </p:nvPr>
        </p:nvSpPr>
        <p:spPr/>
        <p:txBody>
          <a:bodyPr/>
          <a:lstStyle>
            <a:lvl1pPr>
              <a:defRPr/>
            </a:lvl1pPr>
          </a:lstStyle>
          <a:p>
            <a:pPr>
              <a:defRPr/>
            </a:pPr>
            <a:endParaRPr lang="fr-FR"/>
          </a:p>
        </p:txBody>
      </p:sp>
      <p:sp>
        <p:nvSpPr>
          <p:cNvPr id="11" name="Espace réservé du numéro de diapositive 6"/>
          <p:cNvSpPr>
            <a:spLocks noGrp="1"/>
          </p:cNvSpPr>
          <p:nvPr>
            <p:ph type="sldNum" sz="quarter" idx="12"/>
          </p:nvPr>
        </p:nvSpPr>
        <p:spPr>
          <a:xfrm>
            <a:off x="8077200" y="6356350"/>
            <a:ext cx="609600" cy="365125"/>
          </a:xfrm>
        </p:spPr>
        <p:txBody>
          <a:bodyPr/>
          <a:lstStyle>
            <a:lvl1pPr>
              <a:defRPr/>
            </a:lvl1pPr>
          </a:lstStyle>
          <a:p>
            <a:pPr>
              <a:defRPr/>
            </a:pPr>
            <a:fld id="{21897354-E5C3-4694-BBF8-C72F9C098F76}"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e libre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8" name="Forme libre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1028" name="Espace réservé du titre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fr-FR" smtClean="0"/>
              <a:t>Cliquez pour modifier le style du titre</a:t>
            </a:r>
            <a:endParaRPr lang="en-US" smtClean="0"/>
          </a:p>
        </p:txBody>
      </p:sp>
      <p:sp>
        <p:nvSpPr>
          <p:cNvPr id="1029" name="Espace réservé du texte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smtClean="0"/>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fld id="{4D71DCB9-18EA-4636-B2EE-48FB34D623E1}" type="datetimeFigureOut">
              <a:rPr lang="fr-FR"/>
              <a:pPr>
                <a:defRPr/>
              </a:pPr>
              <a:t>28/02/2012</a:t>
            </a:fld>
            <a:endParaRPr lang="fr-FR"/>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fr-FR"/>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4EF0A491-1ED3-4073-8CC7-176535B75FED}" type="slidenum">
              <a:rPr lang="fr-FR"/>
              <a:pPr>
                <a:defRPr/>
              </a:pPr>
              <a:t>‹N°›</a:t>
            </a:fld>
            <a:endParaRPr lang="fr-FR"/>
          </a:p>
        </p:txBody>
      </p:sp>
      <p:grpSp>
        <p:nvGrpSpPr>
          <p:cNvPr id="1033" name="Groupe 1"/>
          <p:cNvGrpSpPr>
            <a:grpSpLocks/>
          </p:cNvGrpSpPr>
          <p:nvPr/>
        </p:nvGrpSpPr>
        <p:grpSpPr bwMode="auto">
          <a:xfrm>
            <a:off x="-19050" y="203200"/>
            <a:ext cx="9180513" cy="647700"/>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3907" r:id="rId1"/>
    <p:sldLayoutId id="2147483899" r:id="rId2"/>
    <p:sldLayoutId id="2147483908" r:id="rId3"/>
    <p:sldLayoutId id="2147483900" r:id="rId4"/>
    <p:sldLayoutId id="2147483901" r:id="rId5"/>
    <p:sldLayoutId id="2147483902" r:id="rId6"/>
    <p:sldLayoutId id="2147483903" r:id="rId7"/>
    <p:sldLayoutId id="2147483904" r:id="rId8"/>
    <p:sldLayoutId id="2147483909" r:id="rId9"/>
    <p:sldLayoutId id="2147483905" r:id="rId10"/>
    <p:sldLayoutId id="2147483906"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Arial" charset="0"/>
        </a:defRPr>
      </a:lvl2pPr>
      <a:lvl3pPr algn="l" rtl="0" eaLnBrk="0" fontAlgn="base" hangingPunct="0">
        <a:spcBef>
          <a:spcPct val="0"/>
        </a:spcBef>
        <a:spcAft>
          <a:spcPct val="0"/>
        </a:spcAft>
        <a:defRPr sz="5000">
          <a:solidFill>
            <a:schemeClr val="tx2"/>
          </a:solidFill>
          <a:latin typeface="Arial" charset="0"/>
        </a:defRPr>
      </a:lvl3pPr>
      <a:lvl4pPr algn="l" rtl="0" eaLnBrk="0" fontAlgn="base" hangingPunct="0">
        <a:spcBef>
          <a:spcPct val="0"/>
        </a:spcBef>
        <a:spcAft>
          <a:spcPct val="0"/>
        </a:spcAft>
        <a:defRPr sz="5000">
          <a:solidFill>
            <a:schemeClr val="tx2"/>
          </a:solidFill>
          <a:latin typeface="Arial" charset="0"/>
        </a:defRPr>
      </a:lvl4pPr>
      <a:lvl5pPr algn="l" rtl="0" eaLnBrk="0" fontAlgn="base" hangingPunct="0">
        <a:spcBef>
          <a:spcPct val="0"/>
        </a:spcBef>
        <a:spcAft>
          <a:spcPct val="0"/>
        </a:spcAft>
        <a:defRPr sz="5000">
          <a:solidFill>
            <a:schemeClr val="tx2"/>
          </a:solidFill>
          <a:latin typeface="Arial" charset="0"/>
        </a:defRPr>
      </a:lvl5pPr>
      <a:lvl6pPr marL="457200" algn="l" rtl="0" fontAlgn="base">
        <a:spcBef>
          <a:spcPct val="0"/>
        </a:spcBef>
        <a:spcAft>
          <a:spcPct val="0"/>
        </a:spcAft>
        <a:defRPr sz="5000">
          <a:solidFill>
            <a:schemeClr val="tx2"/>
          </a:solidFill>
          <a:latin typeface="Arial" charset="0"/>
        </a:defRPr>
      </a:lvl6pPr>
      <a:lvl7pPr marL="914400" algn="l" rtl="0" fontAlgn="base">
        <a:spcBef>
          <a:spcPct val="0"/>
        </a:spcBef>
        <a:spcAft>
          <a:spcPct val="0"/>
        </a:spcAft>
        <a:defRPr sz="5000">
          <a:solidFill>
            <a:schemeClr val="tx2"/>
          </a:solidFill>
          <a:latin typeface="Arial" charset="0"/>
        </a:defRPr>
      </a:lvl7pPr>
      <a:lvl8pPr marL="1371600" algn="l" rtl="0" fontAlgn="base">
        <a:spcBef>
          <a:spcPct val="0"/>
        </a:spcBef>
        <a:spcAft>
          <a:spcPct val="0"/>
        </a:spcAft>
        <a:defRPr sz="5000">
          <a:solidFill>
            <a:schemeClr val="tx2"/>
          </a:solidFill>
          <a:latin typeface="Arial" charset="0"/>
        </a:defRPr>
      </a:lvl8pPr>
      <a:lvl9pPr marL="1828800" algn="l" rtl="0" fontAlgn="base">
        <a:spcBef>
          <a:spcPct val="0"/>
        </a:spcBef>
        <a:spcAft>
          <a:spcPct val="0"/>
        </a:spcAft>
        <a:defRPr sz="5000">
          <a:solidFill>
            <a:schemeClr val="tx2"/>
          </a:solidFill>
          <a:latin typeface="Arial" charset="0"/>
        </a:defRPr>
      </a:lvl9pPr>
    </p:titleStyle>
    <p:bodyStyle>
      <a:lvl1pPr marL="273050" indent="-273050" algn="l" rtl="0" eaLnBrk="0" fontAlgn="base" hangingPunct="0">
        <a:spcBef>
          <a:spcPct val="20000"/>
        </a:spcBef>
        <a:spcAft>
          <a:spcPct val="0"/>
        </a:spcAft>
        <a:buClr>
          <a:srgbClr val="A8CDD7"/>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A8CDD7"/>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C0BEAF"/>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media.education.gouv.fr/file/Hygiene_et_securite/19/2/PV.08.03.2010.CCHS_145192.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Documents%20formation/PAP%202010_2011.html" TargetMode="External"/><Relationship Id="rId4" Type="http://schemas.openxmlformats.org/officeDocument/2006/relationships/hyperlink" Target="Documents%20formation/PAP%202011_2012.html"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file:///C:\Travail\i.%20SNUEP\2-%20Acad&#233;mie\CFR\docs%20formation%20HS\dec%2091-1194.htm"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file:///C:\Travail\i.%20SNUEP\2-%20Acad&#233;mie\CFR\docs%20formation%20HS\dec%2091-1194.htm"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18.xml"/><Relationship Id="rId7" Type="http://schemas.openxmlformats.org/officeDocument/2006/relationships/slide" Target="slide23.xml"/><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slide" Target="slide22.xml"/><Relationship Id="rId5" Type="http://schemas.openxmlformats.org/officeDocument/2006/relationships/slide" Target="slide21.xml"/><Relationship Id="rId4" Type="http://schemas.openxmlformats.org/officeDocument/2006/relationships/slide" Target="slide19.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7" Type="http://schemas.openxmlformats.org/officeDocument/2006/relationships/slide" Target="slide3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24.xml"/><Relationship Id="rId5" Type="http://schemas.openxmlformats.org/officeDocument/2006/relationships/slide" Target="slide17.xml"/><Relationship Id="rId4" Type="http://schemas.openxmlformats.org/officeDocument/2006/relationships/slide" Target="slide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CHS%20mode%20d'emploi.doc"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slide" Target="slide27.xml"/><Relationship Id="rId4" Type="http://schemas.openxmlformats.org/officeDocument/2006/relationships/slide" Target="slide2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Droit%20de%20retrait.doc"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slide" Target="slide30.xml"/></Relationships>
</file>

<file path=ppt/slides/_rels/slide28.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slide" Target="slide8.xml"/><Relationship Id="rId5" Type="http://schemas.openxmlformats.org/officeDocument/2006/relationships/slide" Target="slide7.xml"/><Relationship Id="rId4" Type="http://schemas.openxmlformats.org/officeDocument/2006/relationships/slide" Target="slide6.xml"/></Relationships>
</file>

<file path=ppt/slides/_rels/slide30.xml.rels><?xml version="1.0" encoding="UTF-8" standalone="yes"?>
<Relationships xmlns="http://schemas.openxmlformats.org/package/2006/relationships"><Relationship Id="rId8" Type="http://schemas.openxmlformats.org/officeDocument/2006/relationships/hyperlink" Target="http://www.ac-rouen.fr/personnels-et-recrutement/dossiers-communs/guide-d-elaboration-du-document-unique-d-un-etablissement-du-second-degre-6064.kjsp" TargetMode="External"/><Relationship Id="rId3" Type="http://schemas.openxmlformats.org/officeDocument/2006/relationships/hyperlink" Target="http://www.education.gouv.fr/cid4253/evaluer-et-prevenir-les-risques-professionnels.html" TargetMode="External"/><Relationship Id="rId7" Type="http://schemas.openxmlformats.org/officeDocument/2006/relationships/hyperlink" Target="http://www.ac-toulouse.fr/web/personnels/60-ressources-professionnelles.php"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hyperlink" Target="http://www.legifrance.gouv.fr/affichCode.do?idArticle=LEGIARTI000006903140&amp;idSectionTA=LEGISCTA000006189716&amp;cidTexte=LEGITEXT000006072050&amp;dateTexte=20120226" TargetMode="External"/><Relationship Id="rId5" Type="http://schemas.openxmlformats.org/officeDocument/2006/relationships/hyperlink" Target="http://www.inrs.fr/securite/sante_au_travail.html" TargetMode="External"/><Relationship Id="rId4" Type="http://schemas.openxmlformats.org/officeDocument/2006/relationships/hyperlink" Target="ftp://trf.education.gouv.fr/pub/edutel/syst/ons/CHS.pdf"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conditions%20de%20travail.doc"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code%20du%20travail.doc"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slide" Target="slide31.xml"/></Relationships>
</file>

<file path=ppt/slides/_rels/slide6.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slide" Target="slide15.xml"/><Relationship Id="rId4" Type="http://schemas.openxmlformats.org/officeDocument/2006/relationships/slide" Target="slide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re 1"/>
          <p:cNvSpPr>
            <a:spLocks noGrp="1"/>
          </p:cNvSpPr>
          <p:nvPr>
            <p:ph type="ctrTitle"/>
          </p:nvPr>
        </p:nvSpPr>
        <p:spPr>
          <a:xfrm>
            <a:off x="500034" y="2285992"/>
            <a:ext cx="8248430" cy="1828800"/>
          </a:xfrm>
        </p:spPr>
        <p:txBody>
          <a:bodyPr>
            <a:noAutofit/>
          </a:bodyPr>
          <a:lstStyle/>
          <a:p>
            <a:pPr algn="ctr"/>
            <a:r>
              <a:rPr lang="fr-FR" sz="3200" dirty="0" smtClean="0">
                <a:solidFill>
                  <a:schemeClr val="bg1"/>
                </a:solidFill>
              </a:rPr>
              <a:t>L’enjeu des conditions de travail :</a:t>
            </a:r>
            <a:br>
              <a:rPr lang="fr-FR" sz="3200" dirty="0" smtClean="0">
                <a:solidFill>
                  <a:schemeClr val="bg1"/>
                </a:solidFill>
              </a:rPr>
            </a:br>
            <a:r>
              <a:rPr lang="fr-FR" sz="3200" dirty="0" smtClean="0">
                <a:solidFill>
                  <a:schemeClr val="bg1"/>
                </a:solidFill>
              </a:rPr>
              <a:t/>
            </a:r>
            <a:br>
              <a:rPr lang="fr-FR" sz="3200" dirty="0" smtClean="0">
                <a:solidFill>
                  <a:schemeClr val="bg1"/>
                </a:solidFill>
              </a:rPr>
            </a:br>
            <a:r>
              <a:rPr lang="fr-FR" sz="2800" dirty="0" smtClean="0">
                <a:solidFill>
                  <a:schemeClr val="bg1"/>
                </a:solidFill>
              </a:rPr>
              <a:t>Quels constats ?</a:t>
            </a:r>
            <a:br>
              <a:rPr lang="fr-FR" sz="2800" dirty="0" smtClean="0">
                <a:solidFill>
                  <a:schemeClr val="bg1"/>
                </a:solidFill>
              </a:rPr>
            </a:br>
            <a:r>
              <a:rPr lang="fr-FR" sz="2800" dirty="0" smtClean="0">
                <a:solidFill>
                  <a:schemeClr val="bg1"/>
                </a:solidFill>
              </a:rPr>
              <a:t>Quelles actions  et quelles revendications ?</a:t>
            </a:r>
            <a:endParaRPr lang="fr-FR" sz="3200" dirty="0" smtClean="0">
              <a:solidFill>
                <a:schemeClr val="bg1"/>
              </a:solidFill>
            </a:endParaRPr>
          </a:p>
        </p:txBody>
      </p:sp>
      <p:sp>
        <p:nvSpPr>
          <p:cNvPr id="5123" name="Sous-titre 2"/>
          <p:cNvSpPr>
            <a:spLocks noGrp="1"/>
          </p:cNvSpPr>
          <p:nvPr>
            <p:ph type="subTitle" idx="1"/>
          </p:nvPr>
        </p:nvSpPr>
        <p:spPr>
          <a:xfrm>
            <a:off x="539552" y="4293096"/>
            <a:ext cx="7854950" cy="1857375"/>
          </a:xfrm>
        </p:spPr>
        <p:txBody>
          <a:bodyPr/>
          <a:lstStyle/>
          <a:p>
            <a:pPr marR="0" eaLnBrk="1" hangingPunct="1">
              <a:buFont typeface="Arial" charset="0"/>
              <a:buNone/>
            </a:pPr>
            <a:r>
              <a:rPr lang="fr-FR" dirty="0" smtClean="0"/>
              <a:t>Journée du 28 janvier 2012</a:t>
            </a:r>
          </a:p>
          <a:p>
            <a:pPr marR="0" eaLnBrk="1" hangingPunct="1">
              <a:buFont typeface="Arial" charset="0"/>
              <a:buNone/>
            </a:pPr>
            <a:r>
              <a:rPr lang="fr-FR" dirty="0" smtClean="0"/>
              <a:t>S. </a:t>
            </a:r>
            <a:r>
              <a:rPr lang="fr-FR" dirty="0" err="1" smtClean="0"/>
              <a:t>Lacaze</a:t>
            </a:r>
            <a:endParaRPr lang="fr-FR" dirty="0" smtClean="0"/>
          </a:p>
          <a:p>
            <a:pPr marR="0" eaLnBrk="1" hangingPunct="1">
              <a:buFont typeface="Arial" charset="0"/>
              <a:buNone/>
            </a:pPr>
            <a:r>
              <a:rPr lang="fr-FR" dirty="0" smtClean="0"/>
              <a:t>SNUEP-FSU 81</a:t>
            </a:r>
          </a:p>
          <a:p>
            <a:pPr marR="0" eaLnBrk="1" hangingPunct="1">
              <a:buFont typeface="Arial" charset="0"/>
              <a:buNone/>
            </a:pPr>
            <a:r>
              <a:rPr lang="fr-FR" dirty="0" smtClean="0"/>
              <a:t>Secrétaire du CHSCT Académique</a:t>
            </a:r>
          </a:p>
        </p:txBody>
      </p:sp>
      <p:pic>
        <p:nvPicPr>
          <p:cNvPr id="5124" name="Image 5" descr="CFR Midi-Pyrénées.gif"/>
          <p:cNvPicPr>
            <a:picLocks noChangeAspect="1"/>
          </p:cNvPicPr>
          <p:nvPr/>
        </p:nvPicPr>
        <p:blipFill>
          <a:blip r:embed="rId3" cstate="print"/>
          <a:srcRect/>
          <a:stretch>
            <a:fillRect/>
          </a:stretch>
        </p:blipFill>
        <p:spPr bwMode="auto">
          <a:xfrm>
            <a:off x="3203848" y="620688"/>
            <a:ext cx="3095625" cy="1457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re 1"/>
          <p:cNvSpPr>
            <a:spLocks noGrp="1"/>
          </p:cNvSpPr>
          <p:nvPr>
            <p:ph type="title"/>
          </p:nvPr>
        </p:nvSpPr>
        <p:spPr>
          <a:xfrm>
            <a:off x="457200" y="704850"/>
            <a:ext cx="8229600" cy="652463"/>
          </a:xfrm>
        </p:spPr>
        <p:txBody>
          <a:bodyPr/>
          <a:lstStyle/>
          <a:p>
            <a:pPr eaLnBrk="1" hangingPunct="1"/>
            <a:r>
              <a:rPr lang="fr-FR" sz="3600" dirty="0" smtClean="0"/>
              <a:t>Les différents CHSCT</a:t>
            </a:r>
          </a:p>
        </p:txBody>
      </p:sp>
      <p:graphicFrame>
        <p:nvGraphicFramePr>
          <p:cNvPr id="4" name="Espace réservé du contenu 3"/>
          <p:cNvGraphicFramePr>
            <a:graphicFrameLocks noGrp="1"/>
          </p:cNvGraphicFramePr>
          <p:nvPr>
            <p:ph idx="1"/>
          </p:nvPr>
        </p:nvGraphicFramePr>
        <p:xfrm>
          <a:off x="500034" y="1571612"/>
          <a:ext cx="8358246" cy="47149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lèche vers le haut 4"/>
          <p:cNvSpPr/>
          <p:nvPr/>
        </p:nvSpPr>
        <p:spPr>
          <a:xfrm>
            <a:off x="6012160" y="2348880"/>
            <a:ext cx="571500" cy="571500"/>
          </a:xfrm>
          <a:prstGeom prst="upArrow">
            <a:avLst>
              <a:gd name="adj1" fmla="val 50000"/>
              <a:gd name="adj2" fmla="val 59014"/>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solidFill>
                <a:schemeClr val="accent6"/>
              </a:solidFill>
            </a:endParaRPr>
          </a:p>
        </p:txBody>
      </p:sp>
      <p:sp>
        <p:nvSpPr>
          <p:cNvPr id="6" name="Flèche vers le haut 5"/>
          <p:cNvSpPr/>
          <p:nvPr/>
        </p:nvSpPr>
        <p:spPr>
          <a:xfrm>
            <a:off x="6588224" y="3573016"/>
            <a:ext cx="571500" cy="571500"/>
          </a:xfrm>
          <a:prstGeom prst="upArrow">
            <a:avLst>
              <a:gd name="adj1" fmla="val 50000"/>
              <a:gd name="adj2" fmla="val 59014"/>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solidFill>
                <a:schemeClr val="accent6"/>
              </a:solidFill>
            </a:endParaRPr>
          </a:p>
        </p:txBody>
      </p:sp>
      <p:sp>
        <p:nvSpPr>
          <p:cNvPr id="7" name="Flèche vers le haut 6"/>
          <p:cNvSpPr/>
          <p:nvPr/>
        </p:nvSpPr>
        <p:spPr>
          <a:xfrm>
            <a:off x="7000875" y="4786313"/>
            <a:ext cx="571500" cy="571500"/>
          </a:xfrm>
          <a:prstGeom prst="upArrow">
            <a:avLst>
              <a:gd name="adj1" fmla="val 50000"/>
              <a:gd name="adj2" fmla="val 59014"/>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solidFill>
                <a:schemeClr val="accent6"/>
              </a:solidFill>
            </a:endParaRPr>
          </a:p>
        </p:txBody>
      </p:sp>
      <p:sp>
        <p:nvSpPr>
          <p:cNvPr id="8" name="Accolade fermante 7"/>
          <p:cNvSpPr/>
          <p:nvPr/>
        </p:nvSpPr>
        <p:spPr>
          <a:xfrm>
            <a:off x="8172400" y="1556792"/>
            <a:ext cx="144016" cy="3456384"/>
          </a:xfrm>
          <a:prstGeom prst="rightBrace">
            <a:avLst>
              <a:gd name="adj1" fmla="val 8333"/>
              <a:gd name="adj2" fmla="val 53713"/>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9" name="ZoneTexte 8"/>
          <p:cNvSpPr txBox="1"/>
          <p:nvPr/>
        </p:nvSpPr>
        <p:spPr>
          <a:xfrm>
            <a:off x="8388424" y="1628800"/>
            <a:ext cx="461665" cy="3384376"/>
          </a:xfrm>
          <a:prstGeom prst="rect">
            <a:avLst/>
          </a:prstGeom>
          <a:noFill/>
        </p:spPr>
        <p:txBody>
          <a:bodyPr vert="vert" wrap="square" rtlCol="0">
            <a:spAutoFit/>
          </a:bodyPr>
          <a:lstStyle/>
          <a:p>
            <a:pPr algn="ctr"/>
            <a:r>
              <a:rPr lang="fr-FR" dirty="0" smtClean="0">
                <a:solidFill>
                  <a:schemeClr val="accent3">
                    <a:lumMod val="50000"/>
                  </a:schemeClr>
                </a:solidFill>
              </a:rPr>
              <a:t>Conditions de travail des agents</a:t>
            </a:r>
            <a:endParaRPr lang="fr-FR" dirty="0">
              <a:solidFill>
                <a:schemeClr val="accent3">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B0CB2FED-2E60-473A-9EFD-D187BA9D6187}"/>
                                            </p:graphicEl>
                                          </p:spTgt>
                                        </p:tgtEl>
                                        <p:attrNameLst>
                                          <p:attrName>style.visibility</p:attrName>
                                        </p:attrNameLst>
                                      </p:cBhvr>
                                      <p:to>
                                        <p:strVal val="visible"/>
                                      </p:to>
                                    </p:set>
                                    <p:animEffect transition="in" filter="fade">
                                      <p:cBhvr>
                                        <p:cTn id="7" dur="2000"/>
                                        <p:tgtEl>
                                          <p:spTgt spid="4">
                                            <p:graphicEl>
                                              <a:dgm id="{B0CB2FED-2E60-473A-9EFD-D187BA9D6187}"/>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D3BCD966-2ECB-4A73-8597-DEAB0DAA0AD8}"/>
                                            </p:graphicEl>
                                          </p:spTgt>
                                        </p:tgtEl>
                                        <p:attrNameLst>
                                          <p:attrName>style.visibility</p:attrName>
                                        </p:attrNameLst>
                                      </p:cBhvr>
                                      <p:to>
                                        <p:strVal val="visible"/>
                                      </p:to>
                                    </p:set>
                                    <p:animEffect transition="in" filter="fade">
                                      <p:cBhvr>
                                        <p:cTn id="12" dur="2000"/>
                                        <p:tgtEl>
                                          <p:spTgt spid="4">
                                            <p:graphicEl>
                                              <a:dgm id="{D3BCD966-2ECB-4A73-8597-DEAB0DAA0AD8}"/>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graphicEl>
                                              <a:dgm id="{71A0FFF0-0626-4FC1-A6B9-BB25B3BDB349}"/>
                                            </p:graphicEl>
                                          </p:spTgt>
                                        </p:tgtEl>
                                        <p:attrNameLst>
                                          <p:attrName>style.visibility</p:attrName>
                                        </p:attrNameLst>
                                      </p:cBhvr>
                                      <p:to>
                                        <p:strVal val="visible"/>
                                      </p:to>
                                    </p:set>
                                    <p:animEffect transition="in" filter="fade">
                                      <p:cBhvr>
                                        <p:cTn id="15" dur="2000"/>
                                        <p:tgtEl>
                                          <p:spTgt spid="4">
                                            <p:graphicEl>
                                              <a:dgm id="{71A0FFF0-0626-4FC1-A6B9-BB25B3BDB349}"/>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graphicEl>
                                              <a:dgm id="{E5A551B8-D24C-47D5-90E2-4526070FEA85}"/>
                                            </p:graphicEl>
                                          </p:spTgt>
                                        </p:tgtEl>
                                        <p:attrNameLst>
                                          <p:attrName>style.visibility</p:attrName>
                                        </p:attrNameLst>
                                      </p:cBhvr>
                                      <p:to>
                                        <p:strVal val="visible"/>
                                      </p:to>
                                    </p:set>
                                    <p:animEffect transition="in" filter="fade">
                                      <p:cBhvr>
                                        <p:cTn id="20" dur="2000"/>
                                        <p:tgtEl>
                                          <p:spTgt spid="4">
                                            <p:graphicEl>
                                              <a:dgm id="{E5A551B8-D24C-47D5-90E2-4526070FEA85}"/>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
                                            <p:graphicEl>
                                              <a:dgm id="{E1B9C9BC-6C69-4511-AF92-A82C439740C3}"/>
                                            </p:graphicEl>
                                          </p:spTgt>
                                        </p:tgtEl>
                                        <p:attrNameLst>
                                          <p:attrName>style.visibility</p:attrName>
                                        </p:attrNameLst>
                                      </p:cBhvr>
                                      <p:to>
                                        <p:strVal val="visible"/>
                                      </p:to>
                                    </p:set>
                                    <p:animEffect transition="in" filter="fade">
                                      <p:cBhvr>
                                        <p:cTn id="23" dur="2000"/>
                                        <p:tgtEl>
                                          <p:spTgt spid="4">
                                            <p:graphicEl>
                                              <a:dgm id="{E1B9C9BC-6C69-4511-AF92-A82C439740C3}"/>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4">
                                            <p:graphicEl>
                                              <a:dgm id="{68AFF9E0-6729-4B1C-A8DA-121A457E651D}"/>
                                            </p:graphicEl>
                                          </p:spTgt>
                                        </p:tgtEl>
                                        <p:attrNameLst>
                                          <p:attrName>style.visibility</p:attrName>
                                        </p:attrNameLst>
                                      </p:cBhvr>
                                      <p:to>
                                        <p:strVal val="visible"/>
                                      </p:to>
                                    </p:set>
                                    <p:animEffect transition="in" filter="fade">
                                      <p:cBhvr>
                                        <p:cTn id="34" dur="2000"/>
                                        <p:tgtEl>
                                          <p:spTgt spid="4">
                                            <p:graphicEl>
                                              <a:dgm id="{68AFF9E0-6729-4B1C-A8DA-121A457E651D}"/>
                                            </p:graphic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
                                            <p:graphicEl>
                                              <a:dgm id="{3BDC20DC-0DB8-47B8-AEAD-270AEBCA61A3}"/>
                                            </p:graphicEl>
                                          </p:spTgt>
                                        </p:tgtEl>
                                        <p:attrNameLst>
                                          <p:attrName>style.visibility</p:attrName>
                                        </p:attrNameLst>
                                      </p:cBhvr>
                                      <p:to>
                                        <p:strVal val="visible"/>
                                      </p:to>
                                    </p:set>
                                    <p:animEffect transition="in" filter="fade">
                                      <p:cBhvr>
                                        <p:cTn id="37" dur="2000"/>
                                        <p:tgtEl>
                                          <p:spTgt spid="4">
                                            <p:graphicEl>
                                              <a:dgm id="{3BDC20DC-0DB8-47B8-AEAD-270AEBCA61A3}"/>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down)">
                                      <p:cBhvr>
                                        <p:cTn id="47" dur="500"/>
                                        <p:tgtEl>
                                          <p:spTgt spid="6"/>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wipe(down)">
                                      <p:cBhvr>
                                        <p:cTn id="5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P spid="5" grpId="0" animBg="1"/>
      <p:bldP spid="6" grpId="0" animBg="1"/>
      <p:bldP spid="7" grpId="0" animBg="1"/>
      <p:bldP spid="8" grpId="0" animBg="1"/>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re 1"/>
          <p:cNvSpPr>
            <a:spLocks noGrp="1"/>
          </p:cNvSpPr>
          <p:nvPr>
            <p:ph type="title"/>
          </p:nvPr>
        </p:nvSpPr>
        <p:spPr/>
        <p:txBody>
          <a:bodyPr/>
          <a:lstStyle/>
          <a:p>
            <a:r>
              <a:rPr lang="fr-FR" sz="3600" dirty="0" smtClean="0"/>
              <a:t>Le Comité d’Hygiène, de Sécurité et</a:t>
            </a:r>
            <a:br>
              <a:rPr lang="fr-FR" sz="3600" dirty="0" smtClean="0"/>
            </a:br>
            <a:r>
              <a:rPr lang="fr-FR" sz="3600" dirty="0" smtClean="0"/>
              <a:t>des Conditions de Travail Ministériel</a:t>
            </a:r>
          </a:p>
        </p:txBody>
      </p:sp>
      <p:sp>
        <p:nvSpPr>
          <p:cNvPr id="14339" name="Espace réservé du contenu 2"/>
          <p:cNvSpPr>
            <a:spLocks noGrp="1"/>
          </p:cNvSpPr>
          <p:nvPr>
            <p:ph idx="1"/>
          </p:nvPr>
        </p:nvSpPr>
        <p:spPr/>
        <p:txBody>
          <a:bodyPr/>
          <a:lstStyle/>
          <a:p>
            <a:r>
              <a:rPr lang="fr-FR" sz="2000" dirty="0" smtClean="0"/>
              <a:t>Le CHSCT Ministériel est une </a:t>
            </a:r>
            <a:r>
              <a:rPr lang="fr-FR" sz="2000" b="1" dirty="0" smtClean="0">
                <a:solidFill>
                  <a:srgbClr val="FF0000"/>
                </a:solidFill>
              </a:rPr>
              <a:t>instance consultative</a:t>
            </a:r>
            <a:r>
              <a:rPr lang="fr-FR" sz="2000" dirty="0" smtClean="0"/>
              <a:t> qui assiste le comité technique ministériel (CTM) pour les questions et les projets relatifs aux problèmes d'hygiène, de sécurité et des conditions de travail des agents relevant du ministère de l’EN (pas d’usager).</a:t>
            </a:r>
          </a:p>
          <a:p>
            <a:r>
              <a:rPr lang="fr-FR" sz="2000" dirty="0" smtClean="0"/>
              <a:t>Il a pour mission de contribuer à la protection de la santé et à la sécurité des agents dans leur travail. </a:t>
            </a:r>
            <a:br>
              <a:rPr lang="fr-FR" sz="2000" dirty="0" smtClean="0"/>
            </a:br>
            <a:r>
              <a:rPr lang="fr-FR" sz="2000" dirty="0" smtClean="0"/>
              <a:t>Il édite des </a:t>
            </a:r>
            <a:r>
              <a:rPr lang="fr-FR" sz="2000" b="1" dirty="0" smtClean="0">
                <a:solidFill>
                  <a:srgbClr val="FF0000"/>
                </a:solidFill>
                <a:hlinkClick r:id="rId3"/>
              </a:rPr>
              <a:t>comptes rendus</a:t>
            </a:r>
            <a:r>
              <a:rPr lang="fr-FR" sz="2000" dirty="0" smtClean="0"/>
              <a:t> de séance qui servent de repère au fonctionnement des CHSCT subordonnés.</a:t>
            </a:r>
          </a:p>
          <a:p>
            <a:r>
              <a:rPr lang="fr-FR" sz="2000" dirty="0" smtClean="0"/>
              <a:t>Chaque année, un </a:t>
            </a:r>
            <a:r>
              <a:rPr lang="fr-FR" sz="2000" b="1" dirty="0" smtClean="0">
                <a:solidFill>
                  <a:srgbClr val="FF0000"/>
                </a:solidFill>
              </a:rPr>
              <a:t>programme annuel de prévention </a:t>
            </a:r>
            <a:r>
              <a:rPr lang="fr-FR" sz="2000" dirty="0" smtClean="0"/>
              <a:t>est présenté au CHSCT Ministériel. Celui ci doit être "décliné" dans les structures académiques, départementales et dans les établissements et sites.</a:t>
            </a:r>
          </a:p>
          <a:p>
            <a:r>
              <a:rPr lang="fr-FR" sz="2000" dirty="0" smtClean="0">
                <a:hlinkClick r:id="rId4" action="ppaction://hlinkfile"/>
              </a:rPr>
              <a:t>PAP 2011/20112</a:t>
            </a:r>
            <a:r>
              <a:rPr lang="fr-FR" sz="2000" dirty="0" smtClean="0"/>
              <a:t>	</a:t>
            </a:r>
            <a:r>
              <a:rPr lang="fr-FR" sz="2000" dirty="0" smtClean="0">
                <a:hlinkClick r:id="rId5" action="ppaction://hlinkfile"/>
              </a:rPr>
              <a:t>PAP 2010/2011</a:t>
            </a:r>
            <a:r>
              <a:rPr lang="fr-FR" sz="2000"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additive="base">
                                        <p:cTn id="7" dur="500" fill="hold"/>
                                        <p:tgtEl>
                                          <p:spTgt spid="1433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339">
                                            <p:txEl>
                                              <p:pRg st="1" end="1"/>
                                            </p:txEl>
                                          </p:spTgt>
                                        </p:tgtEl>
                                        <p:attrNameLst>
                                          <p:attrName>style.visibility</p:attrName>
                                        </p:attrNameLst>
                                      </p:cBhvr>
                                      <p:to>
                                        <p:strVal val="visible"/>
                                      </p:to>
                                    </p:set>
                                    <p:anim calcmode="lin" valueType="num">
                                      <p:cBhvr additive="base">
                                        <p:cTn id="13" dur="500" fill="hold"/>
                                        <p:tgtEl>
                                          <p:spTgt spid="1433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3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339">
                                            <p:txEl>
                                              <p:pRg st="2" end="2"/>
                                            </p:txEl>
                                          </p:spTgt>
                                        </p:tgtEl>
                                        <p:attrNameLst>
                                          <p:attrName>style.visibility</p:attrName>
                                        </p:attrNameLst>
                                      </p:cBhvr>
                                      <p:to>
                                        <p:strVal val="visible"/>
                                      </p:to>
                                    </p:set>
                                    <p:anim calcmode="lin" valueType="num">
                                      <p:cBhvr additive="base">
                                        <p:cTn id="19" dur="500" fill="hold"/>
                                        <p:tgtEl>
                                          <p:spTgt spid="1433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33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339">
                                            <p:txEl>
                                              <p:pRg st="3" end="3"/>
                                            </p:txEl>
                                          </p:spTgt>
                                        </p:tgtEl>
                                        <p:attrNameLst>
                                          <p:attrName>style.visibility</p:attrName>
                                        </p:attrNameLst>
                                      </p:cBhvr>
                                      <p:to>
                                        <p:strVal val="visible"/>
                                      </p:to>
                                    </p:set>
                                    <p:anim calcmode="lin" valueType="num">
                                      <p:cBhvr additive="base">
                                        <p:cTn id="25" dur="500" fill="hold"/>
                                        <p:tgtEl>
                                          <p:spTgt spid="1433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33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re 1"/>
          <p:cNvSpPr>
            <a:spLocks noGrp="1"/>
          </p:cNvSpPr>
          <p:nvPr>
            <p:ph type="title"/>
          </p:nvPr>
        </p:nvSpPr>
        <p:spPr>
          <a:xfrm>
            <a:off x="457200" y="704850"/>
            <a:ext cx="8229600" cy="581025"/>
          </a:xfrm>
        </p:spPr>
        <p:txBody>
          <a:bodyPr/>
          <a:lstStyle/>
          <a:p>
            <a:r>
              <a:rPr lang="fr-FR" sz="3600" dirty="0" smtClean="0"/>
              <a:t>Les CHSCT locaux</a:t>
            </a:r>
          </a:p>
        </p:txBody>
      </p:sp>
      <p:sp>
        <p:nvSpPr>
          <p:cNvPr id="15363" name="Espace réservé du contenu 2"/>
          <p:cNvSpPr>
            <a:spLocks noGrp="1"/>
          </p:cNvSpPr>
          <p:nvPr>
            <p:ph idx="1"/>
          </p:nvPr>
        </p:nvSpPr>
        <p:spPr>
          <a:xfrm>
            <a:off x="457200" y="1428750"/>
            <a:ext cx="8229600" cy="4895850"/>
          </a:xfrm>
        </p:spPr>
        <p:txBody>
          <a:bodyPr/>
          <a:lstStyle/>
          <a:p>
            <a:r>
              <a:rPr lang="fr-FR" sz="1400" b="1" dirty="0" smtClean="0"/>
              <a:t>Il est institué :</a:t>
            </a:r>
            <a:r>
              <a:rPr lang="fr-FR" sz="1400" dirty="0" smtClean="0"/>
              <a:t/>
            </a:r>
            <a:br>
              <a:rPr lang="fr-FR" sz="1400" dirty="0" smtClean="0"/>
            </a:br>
            <a:r>
              <a:rPr lang="fr-FR" sz="1400" dirty="0" smtClean="0"/>
              <a:t>- auprès de chaque Recteur, un comité hygiène, sécurité, conditions de travail Académique</a:t>
            </a:r>
            <a:br>
              <a:rPr lang="fr-FR" sz="1400" dirty="0" smtClean="0"/>
            </a:br>
            <a:r>
              <a:rPr lang="fr-FR" sz="1400" dirty="0" smtClean="0"/>
              <a:t>- auprès de chaque Inspecteur d’Académie, directeur des services départementaux de l’Education Nationale, un comité hygiène, sécurité et conditions de travail spécial départemental.</a:t>
            </a:r>
          </a:p>
          <a:p>
            <a:r>
              <a:rPr lang="fr-FR" sz="1400" b="1" dirty="0" smtClean="0"/>
              <a:t>Missions :</a:t>
            </a:r>
          </a:p>
          <a:p>
            <a:r>
              <a:rPr lang="fr-FR" sz="1400" dirty="0" smtClean="0"/>
              <a:t>1° Contribuer à la protection de la santé physique et mentale et de la sécurité ; </a:t>
            </a:r>
            <a:br>
              <a:rPr lang="fr-FR" sz="1400" dirty="0" smtClean="0"/>
            </a:br>
            <a:r>
              <a:rPr lang="fr-FR" sz="1400" dirty="0" smtClean="0"/>
              <a:t>2° Contribuer à l'amélioration des conditions de travail, notamment en vue de faciliter l'accès des femmes à tous les emplois et de répondre aux problèmes liés à la maternité ; </a:t>
            </a:r>
            <a:br>
              <a:rPr lang="fr-FR" sz="1400" dirty="0" smtClean="0"/>
            </a:br>
            <a:r>
              <a:rPr lang="fr-FR" sz="1400" dirty="0" smtClean="0"/>
              <a:t>3° Veiller à l'observation des prescriptions légales prises en ces matières. </a:t>
            </a:r>
          </a:p>
          <a:p>
            <a:r>
              <a:rPr lang="fr-FR" sz="1400" dirty="0" smtClean="0"/>
              <a:t>Les CHSCT traitent des questions relatives :</a:t>
            </a:r>
          </a:p>
          <a:p>
            <a:pPr lvl="1"/>
            <a:r>
              <a:rPr lang="fr-FR" sz="1400" dirty="0" smtClean="0"/>
              <a:t>A l’observation des prescriptions législatives et réglementaires en matière d’hygiène et de sécurité,</a:t>
            </a:r>
          </a:p>
          <a:p>
            <a:pPr lvl="1"/>
            <a:r>
              <a:rPr lang="fr-FR" sz="1400" dirty="0" smtClean="0"/>
              <a:t>Aux méthodes et techniques de travail et aux choix des équipements de travail dès lors qu’ils sont susceptibles d’avoir une influence directe sur la santé des agents,</a:t>
            </a:r>
          </a:p>
          <a:p>
            <a:pPr lvl="1"/>
            <a:r>
              <a:rPr lang="fr-FR" sz="1400" dirty="0" smtClean="0"/>
              <a:t>Aux projets d’aménagements, de construction et d’entretien des bâtiments au regard des règles d’hygiène et de sécurité, et de bien être au travail,</a:t>
            </a:r>
          </a:p>
          <a:p>
            <a:pPr lvl="1"/>
            <a:r>
              <a:rPr lang="fr-FR" sz="1400" dirty="0" smtClean="0"/>
              <a:t>Aux mesures prises en vue de faciliter l’adaptation des postes de travail aux personnes handicapées,</a:t>
            </a:r>
          </a:p>
          <a:p>
            <a:pPr lvl="1"/>
            <a:r>
              <a:rPr lang="fr-FR" sz="1400" dirty="0" smtClean="0"/>
              <a:t>Aux mesures d’aménagement des postes de travail permettant de favoriser l’accès des femmes à tous les emplois et nécessaires aux femmes enceintes.</a:t>
            </a:r>
          </a:p>
          <a:p>
            <a:pPr>
              <a:buFont typeface="Wingdings 2" pitchFamily="18" charset="2"/>
              <a:buNone/>
            </a:pPr>
            <a:endParaRPr lang="fr-FR" sz="18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re 1"/>
          <p:cNvSpPr>
            <a:spLocks noGrp="1"/>
          </p:cNvSpPr>
          <p:nvPr>
            <p:ph type="title"/>
          </p:nvPr>
        </p:nvSpPr>
        <p:spPr>
          <a:xfrm>
            <a:off x="457200" y="704850"/>
            <a:ext cx="8229600" cy="652463"/>
          </a:xfrm>
        </p:spPr>
        <p:txBody>
          <a:bodyPr/>
          <a:lstStyle/>
          <a:p>
            <a:r>
              <a:rPr lang="fr-FR" sz="3600" dirty="0" smtClean="0"/>
              <a:t>Les CHSCT Locaux (suite)</a:t>
            </a:r>
          </a:p>
        </p:txBody>
      </p:sp>
      <p:sp>
        <p:nvSpPr>
          <p:cNvPr id="16387" name="Espace réservé du contenu 2"/>
          <p:cNvSpPr>
            <a:spLocks noGrp="1"/>
          </p:cNvSpPr>
          <p:nvPr>
            <p:ph idx="1"/>
          </p:nvPr>
        </p:nvSpPr>
        <p:spPr>
          <a:xfrm>
            <a:off x="457200" y="1500188"/>
            <a:ext cx="8229600" cy="4824412"/>
          </a:xfrm>
        </p:spPr>
        <p:txBody>
          <a:bodyPr/>
          <a:lstStyle/>
          <a:p>
            <a:r>
              <a:rPr lang="fr-FR" sz="1400" dirty="0" smtClean="0"/>
              <a:t>Les comités procèdent en outre à l’analyse des risques professionnels auxquels sont exposés les agents des services entrant dans leur champ de compétence. Le CHSCT procède, dans le cadre de sa mission d'enquête en matière d'accidents du travail, d'accidents de service ou de maladies professionnelles ou à caractère professionnel, à une enquête à l'occasion de chaque accident de service ou de chaque maladie professionnelle ou à caractère professionnel.</a:t>
            </a:r>
          </a:p>
          <a:p>
            <a:r>
              <a:rPr lang="fr-FR" sz="1400" dirty="0" smtClean="0"/>
              <a:t>Le comité d'hygiène, de sécurité et des conditions de travail peut demander au président de faire appel à un expert agréé conformément aux articles R. 4614-6 et suivants du code du travail : </a:t>
            </a:r>
          </a:p>
          <a:p>
            <a:pPr marL="709613" lvl="1" indent="-342900">
              <a:buFont typeface="+mj-lt"/>
              <a:buAutoNum type="arabicPeriod"/>
            </a:pPr>
            <a:r>
              <a:rPr lang="fr-FR" sz="1200" dirty="0" smtClean="0"/>
              <a:t>En cas de risque grave, révélé ou non par un accident de service ou par un accident du travail ou en cas de </a:t>
            </a:r>
            <a:r>
              <a:rPr lang="fr-FR" sz="1400" dirty="0" smtClean="0"/>
              <a:t>maladie professionnelle ou à caractère professionnel ; </a:t>
            </a:r>
          </a:p>
          <a:p>
            <a:pPr marL="709613" lvl="1" indent="-342900">
              <a:buFont typeface="+mj-lt"/>
              <a:buAutoNum type="arabicPeriod"/>
            </a:pPr>
            <a:r>
              <a:rPr lang="fr-FR" sz="1400" dirty="0" smtClean="0"/>
              <a:t>En cas de projet important modifiant les conditions de santé et de sécurité ou les conditions de travail, prévu à l'article 57 ; </a:t>
            </a:r>
          </a:p>
          <a:p>
            <a:r>
              <a:rPr lang="fr-FR" sz="1400" dirty="0" smtClean="0"/>
              <a:t>Le comité est informé des visites et de toutes les observations de l'inspecteur santé et sécurité au travail.</a:t>
            </a:r>
          </a:p>
          <a:p>
            <a:endParaRPr lang="fr-FR" sz="3600" dirty="0" smtClean="0"/>
          </a:p>
          <a:p>
            <a:endParaRPr lang="fr-FR"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692696"/>
            <a:ext cx="7823720" cy="707926"/>
          </a:xfrm>
        </p:spPr>
        <p:txBody>
          <a:bodyPr/>
          <a:lstStyle/>
          <a:p>
            <a:r>
              <a:rPr lang="fr-FR" sz="3600" dirty="0" smtClean="0"/>
              <a:t>Les CHSCT Locaux (fin)</a:t>
            </a:r>
            <a:endParaRPr lang="fr-FR" sz="3600" dirty="0"/>
          </a:p>
        </p:txBody>
      </p:sp>
      <p:sp>
        <p:nvSpPr>
          <p:cNvPr id="3" name="Espace réservé du contenu 2"/>
          <p:cNvSpPr>
            <a:spLocks noGrp="1"/>
          </p:cNvSpPr>
          <p:nvPr>
            <p:ph idx="1"/>
          </p:nvPr>
        </p:nvSpPr>
        <p:spPr>
          <a:xfrm>
            <a:off x="467544" y="1484784"/>
            <a:ext cx="8229600" cy="4389437"/>
          </a:xfrm>
        </p:spPr>
        <p:txBody>
          <a:bodyPr/>
          <a:lstStyle/>
          <a:p>
            <a:r>
              <a:rPr lang="fr-FR" sz="1400" b="1" dirty="0" smtClean="0"/>
              <a:t>Composition :</a:t>
            </a:r>
            <a:endParaRPr lang="fr-FR" sz="1400" dirty="0" smtClean="0"/>
          </a:p>
          <a:p>
            <a:pPr lvl="1"/>
            <a:r>
              <a:rPr lang="fr-FR" sz="1400" dirty="0" smtClean="0"/>
              <a:t>Le président du CHSCT assisté du gestionnaire des ressources humaines et en tant que de besoin par le ou les représentants de l'administration exerçant auprès de lui des fonctions de responsabilité et intéressés par les questions ou projets de textes soumis à l'avis du comité. </a:t>
            </a:r>
            <a:br>
              <a:rPr lang="fr-FR" sz="1400" dirty="0" smtClean="0"/>
            </a:br>
            <a:r>
              <a:rPr lang="fr-FR" sz="1400" dirty="0" smtClean="0"/>
              <a:t>Un agent est chargé du secrétariat administratif assiste aux réunions..</a:t>
            </a:r>
          </a:p>
          <a:p>
            <a:pPr lvl="1"/>
            <a:r>
              <a:rPr lang="fr-FR" sz="1400" b="1" dirty="0" smtClean="0"/>
              <a:t>Sept représentants du personnel </a:t>
            </a:r>
          </a:p>
          <a:p>
            <a:pPr lvl="2"/>
            <a:r>
              <a:rPr lang="fr-FR" sz="1400" dirty="0" smtClean="0"/>
              <a:t>qui d</a:t>
            </a:r>
            <a:r>
              <a:rPr lang="fr-FR" sz="1400" u="sng" dirty="0" smtClean="0"/>
              <a:t>ésignent l'un d'entre eux pour exercer les fonctions de secrétaire </a:t>
            </a:r>
          </a:p>
          <a:p>
            <a:pPr lvl="2"/>
            <a:r>
              <a:rPr lang="fr-FR" sz="1400" dirty="0" smtClean="0"/>
              <a:t>qui </a:t>
            </a:r>
            <a:r>
              <a:rPr lang="fr-FR" sz="1400" b="1" dirty="0" smtClean="0"/>
              <a:t>seuls ont voix délibérative</a:t>
            </a:r>
            <a:r>
              <a:rPr lang="fr-FR" sz="1400" dirty="0" smtClean="0"/>
              <a:t>.</a:t>
            </a:r>
          </a:p>
          <a:p>
            <a:pPr lvl="1"/>
            <a:r>
              <a:rPr lang="fr-FR" sz="1400" dirty="0" smtClean="0"/>
              <a:t>Le médecin de prévention.</a:t>
            </a:r>
          </a:p>
          <a:p>
            <a:pPr lvl="1"/>
            <a:r>
              <a:rPr lang="fr-FR" sz="1400" dirty="0" smtClean="0"/>
              <a:t>Un nombre de suppléants égal à celui des titulaires. </a:t>
            </a:r>
          </a:p>
          <a:p>
            <a:pPr lvl="1"/>
            <a:r>
              <a:rPr lang="fr-FR" sz="1400" dirty="0" smtClean="0"/>
              <a:t>L'agent chargé pour l'académie de la mission d'inspection en matière de sécurité et santé au travail (ISST) avec voix consultative.</a:t>
            </a:r>
          </a:p>
          <a:p>
            <a:pPr lvl="1"/>
            <a:r>
              <a:rPr lang="fr-FR" sz="1400" dirty="0" smtClean="0"/>
              <a:t>Le conseiller de prévention attaché au président du CHSCT.</a:t>
            </a:r>
          </a:p>
          <a:p>
            <a:pPr lvl="1"/>
            <a:r>
              <a:rPr lang="fr-FR" sz="1400" dirty="0" smtClean="0"/>
              <a:t>Éventuellement des experts à la demande de l'administration ou à la demande des organisations syndicales, ils n'ont pas voix délibérative. </a:t>
            </a:r>
          </a:p>
          <a:p>
            <a:r>
              <a:rPr lang="fr-FR" sz="1400" b="1" dirty="0" smtClean="0"/>
              <a:t>Fonctionnement :</a:t>
            </a:r>
          </a:p>
          <a:p>
            <a:r>
              <a:rPr lang="fr-FR" sz="1400" dirty="0" smtClean="0"/>
              <a:t>Ils se réunissent au moins 3 fois par an sur convocation du président. Ils peuvent être également saisis pour avis par le comité technique paritaire correspondant.</a:t>
            </a:r>
          </a:p>
          <a:p>
            <a:r>
              <a:rPr lang="fr-FR" sz="1400" dirty="0" smtClean="0"/>
              <a:t>Les projets élaborés et les avis émis sont transmis à la connaissance des agents.</a:t>
            </a:r>
          </a:p>
          <a:p>
            <a:endParaRPr lang="fr-F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re 1"/>
          <p:cNvSpPr>
            <a:spLocks noGrp="1"/>
          </p:cNvSpPr>
          <p:nvPr>
            <p:ph type="title"/>
          </p:nvPr>
        </p:nvSpPr>
        <p:spPr>
          <a:xfrm>
            <a:off x="428625" y="500063"/>
            <a:ext cx="8229600" cy="652462"/>
          </a:xfrm>
        </p:spPr>
        <p:txBody>
          <a:bodyPr/>
          <a:lstStyle/>
          <a:p>
            <a:r>
              <a:rPr lang="fr-FR" sz="3600" smtClean="0"/>
              <a:t>La Commission d’Hygiène et Sécurité </a:t>
            </a:r>
          </a:p>
        </p:txBody>
      </p:sp>
      <p:sp>
        <p:nvSpPr>
          <p:cNvPr id="19459" name="Espace réservé du contenu 2"/>
          <p:cNvSpPr>
            <a:spLocks noGrp="1"/>
          </p:cNvSpPr>
          <p:nvPr>
            <p:ph idx="1"/>
          </p:nvPr>
        </p:nvSpPr>
        <p:spPr>
          <a:xfrm>
            <a:off x="428625" y="1285875"/>
            <a:ext cx="8229600" cy="4752975"/>
          </a:xfrm>
        </p:spPr>
        <p:txBody>
          <a:bodyPr/>
          <a:lstStyle/>
          <a:p>
            <a:r>
              <a:rPr lang="fr-FR" sz="1800" dirty="0" smtClean="0"/>
              <a:t>La CHS dépend du Conseil d’Administration qui reste le seul exécuteur des décisions prises en CHS. </a:t>
            </a:r>
          </a:p>
          <a:p>
            <a:r>
              <a:rPr lang="fr-FR" sz="1800" dirty="0" smtClean="0"/>
              <a:t>Elle est chargée de faire toutes propositions utiles au CA en vue de promouvoir la formation à la sécurité et de contribuer à l'amélioration des conditions d'hygiène et de sécurité dans l'établissement.</a:t>
            </a:r>
          </a:p>
          <a:p>
            <a:r>
              <a:rPr lang="fr-FR" sz="1800" dirty="0" smtClean="0"/>
              <a:t>Elle se tient OBLIGATOIREMENT dans tous les LP et établissement ayant des ateliers pédagogiques (LGT, SEGPA, EREA…) une fois par trimestre, elle est </a:t>
            </a:r>
            <a:r>
              <a:rPr lang="fr-FR" sz="1800" u="sng" dirty="0" smtClean="0"/>
              <a:t>recommandée </a:t>
            </a:r>
            <a:r>
              <a:rPr lang="fr-FR" sz="1800" dirty="0" smtClean="0"/>
              <a:t>dans les autres établissements (collèges, lycées).</a:t>
            </a:r>
          </a:p>
          <a:p>
            <a:r>
              <a:rPr lang="fr-FR" sz="1800" dirty="0" smtClean="0"/>
              <a:t>Sa première séance est destinée à la visite de l’établissement pour permettre aux nouveaux membres de connaitre l’établissement et de réactualiser le Document Unique Regroupant l’Ensemble des Risques.</a:t>
            </a:r>
          </a:p>
          <a:p>
            <a:r>
              <a:rPr lang="fr-FR" sz="1800" dirty="0" smtClean="0"/>
              <a:t>Elle est composée de représentants des personnels, des parents, des élèves et l’administration.</a:t>
            </a:r>
          </a:p>
          <a:p>
            <a:r>
              <a:rPr lang="fr-FR" sz="1800" dirty="0" smtClean="0"/>
              <a:t>Le médecin de prévention et le médecin de l’EN peuvent y assister de droit.</a:t>
            </a:r>
          </a:p>
          <a:p>
            <a:r>
              <a:rPr lang="fr-FR" sz="1800" dirty="0" smtClean="0"/>
              <a:t>La CHS peut, elle aussi, mettre en place des groupe de travail pour préparer une partie des points qu’elle aura à traiter.</a:t>
            </a:r>
          </a:p>
          <a:p>
            <a:endParaRPr lang="fr-FR" sz="1800" dirty="0" smtClean="0"/>
          </a:p>
          <a:p>
            <a:endParaRPr lang="fr-FR" dirty="0" smtClean="0"/>
          </a:p>
        </p:txBody>
      </p:sp>
      <p:sp>
        <p:nvSpPr>
          <p:cNvPr id="4" name="Bouton d'action : Document 3">
            <a:hlinkClick r:id="rId3" action="ppaction://hlinkfile" highlightClick="1"/>
          </p:cNvPr>
          <p:cNvSpPr/>
          <p:nvPr/>
        </p:nvSpPr>
        <p:spPr>
          <a:xfrm>
            <a:off x="8643938" y="6143625"/>
            <a:ext cx="357187" cy="428625"/>
          </a:xfrm>
          <a:prstGeom prst="actionButtonDocumen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 calcmode="lin" valueType="num">
                                      <p:cBhvr additive="base">
                                        <p:cTn id="7" dur="500" fill="hold"/>
                                        <p:tgtEl>
                                          <p:spTgt spid="1945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45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459">
                                            <p:txEl>
                                              <p:pRg st="1" end="1"/>
                                            </p:txEl>
                                          </p:spTgt>
                                        </p:tgtEl>
                                        <p:attrNameLst>
                                          <p:attrName>style.visibility</p:attrName>
                                        </p:attrNameLst>
                                      </p:cBhvr>
                                      <p:to>
                                        <p:strVal val="visible"/>
                                      </p:to>
                                    </p:set>
                                    <p:anim calcmode="lin" valueType="num">
                                      <p:cBhvr additive="base">
                                        <p:cTn id="13" dur="500" fill="hold"/>
                                        <p:tgtEl>
                                          <p:spTgt spid="1945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45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459">
                                            <p:txEl>
                                              <p:pRg st="2" end="2"/>
                                            </p:txEl>
                                          </p:spTgt>
                                        </p:tgtEl>
                                        <p:attrNameLst>
                                          <p:attrName>style.visibility</p:attrName>
                                        </p:attrNameLst>
                                      </p:cBhvr>
                                      <p:to>
                                        <p:strVal val="visible"/>
                                      </p:to>
                                    </p:set>
                                    <p:anim calcmode="lin" valueType="num">
                                      <p:cBhvr additive="base">
                                        <p:cTn id="19" dur="500" fill="hold"/>
                                        <p:tgtEl>
                                          <p:spTgt spid="1945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45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459">
                                            <p:txEl>
                                              <p:pRg st="3" end="3"/>
                                            </p:txEl>
                                          </p:spTgt>
                                        </p:tgtEl>
                                        <p:attrNameLst>
                                          <p:attrName>style.visibility</p:attrName>
                                        </p:attrNameLst>
                                      </p:cBhvr>
                                      <p:to>
                                        <p:strVal val="visible"/>
                                      </p:to>
                                    </p:set>
                                    <p:anim calcmode="lin" valueType="num">
                                      <p:cBhvr additive="base">
                                        <p:cTn id="25" dur="500" fill="hold"/>
                                        <p:tgtEl>
                                          <p:spTgt spid="1945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45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459">
                                            <p:txEl>
                                              <p:pRg st="4" end="4"/>
                                            </p:txEl>
                                          </p:spTgt>
                                        </p:tgtEl>
                                        <p:attrNameLst>
                                          <p:attrName>style.visibility</p:attrName>
                                        </p:attrNameLst>
                                      </p:cBhvr>
                                      <p:to>
                                        <p:strVal val="visible"/>
                                      </p:to>
                                    </p:set>
                                    <p:anim calcmode="lin" valueType="num">
                                      <p:cBhvr additive="base">
                                        <p:cTn id="31" dur="500" fill="hold"/>
                                        <p:tgtEl>
                                          <p:spTgt spid="1945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45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9459">
                                            <p:txEl>
                                              <p:pRg st="5" end="5"/>
                                            </p:txEl>
                                          </p:spTgt>
                                        </p:tgtEl>
                                        <p:attrNameLst>
                                          <p:attrName>style.visibility</p:attrName>
                                        </p:attrNameLst>
                                      </p:cBhvr>
                                      <p:to>
                                        <p:strVal val="visible"/>
                                      </p:to>
                                    </p:set>
                                    <p:anim calcmode="lin" valueType="num">
                                      <p:cBhvr additive="base">
                                        <p:cTn id="37" dur="500" fill="hold"/>
                                        <p:tgtEl>
                                          <p:spTgt spid="19459">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945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9459">
                                            <p:txEl>
                                              <p:pRg st="6" end="6"/>
                                            </p:txEl>
                                          </p:spTgt>
                                        </p:tgtEl>
                                        <p:attrNameLst>
                                          <p:attrName>style.visibility</p:attrName>
                                        </p:attrNameLst>
                                      </p:cBhvr>
                                      <p:to>
                                        <p:strVal val="visible"/>
                                      </p:to>
                                    </p:set>
                                    <p:anim calcmode="lin" valueType="num">
                                      <p:cBhvr additive="base">
                                        <p:cTn id="43" dur="500" fill="hold"/>
                                        <p:tgtEl>
                                          <p:spTgt spid="19459">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9459">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re 1"/>
          <p:cNvSpPr>
            <a:spLocks noGrp="1"/>
          </p:cNvSpPr>
          <p:nvPr>
            <p:ph type="title"/>
          </p:nvPr>
        </p:nvSpPr>
        <p:spPr>
          <a:xfrm>
            <a:off x="457200" y="704850"/>
            <a:ext cx="8229600" cy="723900"/>
          </a:xfrm>
        </p:spPr>
        <p:txBody>
          <a:bodyPr/>
          <a:lstStyle/>
          <a:p>
            <a:r>
              <a:rPr lang="fr-FR" sz="3600" smtClean="0"/>
              <a:t>Composition de la CHS</a:t>
            </a:r>
          </a:p>
        </p:txBody>
      </p:sp>
      <p:sp>
        <p:nvSpPr>
          <p:cNvPr id="20483" name="Espace réservé du contenu 2"/>
          <p:cNvSpPr>
            <a:spLocks noGrp="1"/>
          </p:cNvSpPr>
          <p:nvPr>
            <p:ph idx="1"/>
          </p:nvPr>
        </p:nvSpPr>
        <p:spPr>
          <a:xfrm>
            <a:off x="457200" y="1643063"/>
            <a:ext cx="8229600" cy="4681537"/>
          </a:xfrm>
        </p:spPr>
        <p:txBody>
          <a:bodyPr/>
          <a:lstStyle/>
          <a:p>
            <a:r>
              <a:rPr lang="fr-FR" sz="1800" dirty="0" smtClean="0"/>
              <a:t>- le chef d'établissement, président ;</a:t>
            </a:r>
          </a:p>
          <a:p>
            <a:r>
              <a:rPr lang="fr-FR" sz="1800" dirty="0" smtClean="0"/>
              <a:t>- le gestionnaire de l'établissement ;</a:t>
            </a:r>
          </a:p>
          <a:p>
            <a:r>
              <a:rPr lang="fr-FR" sz="1800" dirty="0" smtClean="0"/>
              <a:t>- le conseiller principal d'éducation ou le conseiller d'éducation, siégeant au conseil d'administration ;</a:t>
            </a:r>
          </a:p>
          <a:p>
            <a:r>
              <a:rPr lang="fr-FR" sz="1800" dirty="0" smtClean="0"/>
              <a:t>- le chef des travaux ;</a:t>
            </a:r>
          </a:p>
          <a:p>
            <a:r>
              <a:rPr lang="fr-FR" sz="1800" dirty="0" smtClean="0"/>
              <a:t>- le représentant de la collectivité de rattachement ;</a:t>
            </a:r>
          </a:p>
          <a:p>
            <a:r>
              <a:rPr lang="fr-FR" sz="1800" dirty="0" smtClean="0"/>
              <a:t>- deux représentants du personnel au titre des personnels enseignants ;</a:t>
            </a:r>
          </a:p>
          <a:p>
            <a:r>
              <a:rPr lang="fr-FR" sz="1800" dirty="0" smtClean="0"/>
              <a:t>- un représentant du personnel au titre des personnels administratifs, sociaux, de santé, techniques, ouvriers et de service. Ce nombre est porté à deux dans les établissements de plus de 600 élèves ;</a:t>
            </a:r>
          </a:p>
          <a:p>
            <a:r>
              <a:rPr lang="fr-FR" sz="1800" dirty="0" smtClean="0"/>
              <a:t>- deux représentants des parents d'élèves, désignés au sein du conseil d'administration par les représentants des parents d'élèves qui y siègent ;</a:t>
            </a:r>
          </a:p>
          <a:p>
            <a:r>
              <a:rPr lang="fr-FR" sz="1800" dirty="0" smtClean="0"/>
              <a:t>- deux représentants des élèves, désignés au sein du conseil des délégués des élèves par ces derniers;</a:t>
            </a:r>
          </a:p>
          <a:p>
            <a:r>
              <a:rPr lang="fr-FR" sz="1800" dirty="0" smtClean="0"/>
              <a:t>- </a:t>
            </a:r>
            <a:r>
              <a:rPr lang="fr-FR" sz="1800" dirty="0" smtClean="0">
                <a:solidFill>
                  <a:srgbClr val="FF0000"/>
                </a:solidFill>
              </a:rPr>
              <a:t>l’Assistant de Prévention </a:t>
            </a:r>
            <a:r>
              <a:rPr lang="fr-FR" sz="1800" dirty="0" smtClean="0"/>
              <a:t>de l’établissement.</a:t>
            </a:r>
          </a:p>
          <a:p>
            <a:endParaRPr lang="fr-FR" sz="1800" dirty="0" smtClean="0"/>
          </a:p>
        </p:txBody>
      </p:sp>
      <p:sp>
        <p:nvSpPr>
          <p:cNvPr id="4" name="Bouton d'action : Document 3">
            <a:hlinkClick r:id="rId3" action="ppaction://hlinkfile" highlightClick="1"/>
          </p:cNvPr>
          <p:cNvSpPr/>
          <p:nvPr/>
        </p:nvSpPr>
        <p:spPr>
          <a:xfrm>
            <a:off x="8286750" y="5857875"/>
            <a:ext cx="357188" cy="428625"/>
          </a:xfrm>
          <a:prstGeom prst="actionButtonDocumen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defRPr/>
            </a:pPr>
            <a:r>
              <a:rPr lang="fr-FR" dirty="0" smtClean="0"/>
              <a:t>Les acteurs de l’hygiène et sécurité</a:t>
            </a:r>
            <a:endParaRPr lang="fr-FR" dirty="0"/>
          </a:p>
        </p:txBody>
      </p:sp>
      <p:sp>
        <p:nvSpPr>
          <p:cNvPr id="21507" name="Espace réservé du texte 2"/>
          <p:cNvSpPr>
            <a:spLocks noGrp="1"/>
          </p:cNvSpPr>
          <p:nvPr>
            <p:ph type="body" idx="1"/>
          </p:nvPr>
        </p:nvSpPr>
        <p:spPr>
          <a:xfrm>
            <a:off x="530225" y="2705100"/>
            <a:ext cx="7772400" cy="2081213"/>
          </a:xfrm>
        </p:spPr>
        <p:txBody>
          <a:bodyPr/>
          <a:lstStyle/>
          <a:p>
            <a:pPr>
              <a:buFont typeface="Arial" charset="0"/>
              <a:buChar char="•"/>
            </a:pPr>
            <a:r>
              <a:rPr lang="fr-FR" dirty="0" smtClean="0"/>
              <a:t> </a:t>
            </a:r>
            <a:r>
              <a:rPr lang="fr-FR" dirty="0" smtClean="0">
                <a:hlinkClick r:id="rId3" action="ppaction://hlinksldjump"/>
              </a:rPr>
              <a:t>Les chefs de service</a:t>
            </a:r>
            <a:endParaRPr lang="fr-FR" dirty="0" smtClean="0"/>
          </a:p>
          <a:p>
            <a:pPr>
              <a:buFont typeface="Arial" charset="0"/>
              <a:buChar char="•"/>
            </a:pPr>
            <a:r>
              <a:rPr lang="fr-FR" dirty="0" smtClean="0"/>
              <a:t> </a:t>
            </a:r>
            <a:r>
              <a:rPr lang="fr-FR" dirty="0" smtClean="0">
                <a:hlinkClick r:id="rId4" action="ppaction://hlinksldjump"/>
              </a:rPr>
              <a:t>Les Assistants et Conseillers de prévention (ex ACMO)</a:t>
            </a:r>
            <a:endParaRPr lang="fr-FR" dirty="0" smtClean="0"/>
          </a:p>
          <a:p>
            <a:pPr>
              <a:buFont typeface="Arial" charset="0"/>
              <a:buChar char="•"/>
            </a:pPr>
            <a:r>
              <a:rPr lang="fr-FR" dirty="0" smtClean="0"/>
              <a:t> </a:t>
            </a:r>
            <a:r>
              <a:rPr lang="fr-FR" dirty="0" smtClean="0">
                <a:hlinkClick r:id="rId5" action="ppaction://hlinksldjump"/>
              </a:rPr>
              <a:t>Le(s) médecin(s) de prévention</a:t>
            </a:r>
            <a:endParaRPr lang="fr-FR" dirty="0" smtClean="0"/>
          </a:p>
          <a:p>
            <a:pPr>
              <a:buFont typeface="Arial" charset="0"/>
              <a:buChar char="•"/>
            </a:pPr>
            <a:r>
              <a:rPr lang="fr-FR" dirty="0" smtClean="0"/>
              <a:t> </a:t>
            </a:r>
            <a:r>
              <a:rPr lang="fr-FR" dirty="0" smtClean="0">
                <a:hlinkClick r:id="rId6" action="ppaction://hlinksldjump"/>
              </a:rPr>
              <a:t>Les CHS</a:t>
            </a:r>
            <a:endParaRPr lang="fr-FR" dirty="0" smtClean="0"/>
          </a:p>
          <a:p>
            <a:pPr>
              <a:buFont typeface="Arial" charset="0"/>
              <a:buChar char="•"/>
            </a:pPr>
            <a:r>
              <a:rPr lang="fr-FR" dirty="0" smtClean="0"/>
              <a:t> </a:t>
            </a:r>
            <a:r>
              <a:rPr lang="fr-FR" dirty="0" smtClean="0">
                <a:hlinkClick r:id="rId7" action="ppaction://hlinksldjump"/>
              </a:rPr>
              <a:t>L’inspecteur sécurité et santé au travail</a:t>
            </a:r>
            <a:endParaRPr lang="fr-FR"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re 4"/>
          <p:cNvSpPr>
            <a:spLocks noGrp="1"/>
          </p:cNvSpPr>
          <p:nvPr>
            <p:ph type="title"/>
          </p:nvPr>
        </p:nvSpPr>
        <p:spPr>
          <a:xfrm>
            <a:off x="428625" y="500063"/>
            <a:ext cx="8229600" cy="509587"/>
          </a:xfrm>
        </p:spPr>
        <p:txBody>
          <a:bodyPr/>
          <a:lstStyle/>
          <a:p>
            <a:r>
              <a:rPr lang="fr-FR" sz="3600" smtClean="0"/>
              <a:t>Les chefs de service</a:t>
            </a:r>
          </a:p>
        </p:txBody>
      </p:sp>
      <p:graphicFrame>
        <p:nvGraphicFramePr>
          <p:cNvPr id="7" name="Espace réservé du contenu 6"/>
          <p:cNvGraphicFramePr>
            <a:graphicFrameLocks noGrp="1"/>
          </p:cNvGraphicFramePr>
          <p:nvPr>
            <p:ph idx="1"/>
          </p:nvPr>
        </p:nvGraphicFramePr>
        <p:xfrm>
          <a:off x="428596" y="1142984"/>
          <a:ext cx="8229600" cy="41100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532" name="ZoneTexte 7"/>
          <p:cNvSpPr txBox="1">
            <a:spLocks noChangeArrowheads="1"/>
          </p:cNvSpPr>
          <p:nvPr/>
        </p:nvSpPr>
        <p:spPr bwMode="auto">
          <a:xfrm>
            <a:off x="357188" y="5500688"/>
            <a:ext cx="8429625" cy="923925"/>
          </a:xfrm>
          <a:prstGeom prst="rect">
            <a:avLst/>
          </a:prstGeom>
          <a:noFill/>
          <a:ln w="9525">
            <a:noFill/>
            <a:miter lim="800000"/>
            <a:headEnd/>
            <a:tailEnd/>
          </a:ln>
        </p:spPr>
        <p:txBody>
          <a:bodyPr>
            <a:spAutoFit/>
          </a:bodyPr>
          <a:lstStyle/>
          <a:p>
            <a:r>
              <a:rPr lang="fr-FR"/>
              <a:t>Les chefs de services sont responsables :</a:t>
            </a:r>
          </a:p>
          <a:p>
            <a:pPr lvl="1">
              <a:buFont typeface="Arial" charset="0"/>
              <a:buChar char="•"/>
            </a:pPr>
            <a:r>
              <a:rPr lang="fr-FR"/>
              <a:t> de la prévention </a:t>
            </a:r>
          </a:p>
          <a:p>
            <a:pPr lvl="1">
              <a:buFont typeface="Arial" charset="0"/>
              <a:buChar char="•"/>
            </a:pPr>
            <a:r>
              <a:rPr lang="fr-FR"/>
              <a:t> de la mise en œuvre de la loi</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re 1"/>
          <p:cNvSpPr>
            <a:spLocks noGrp="1"/>
          </p:cNvSpPr>
          <p:nvPr>
            <p:ph type="title"/>
          </p:nvPr>
        </p:nvSpPr>
        <p:spPr/>
        <p:txBody>
          <a:bodyPr/>
          <a:lstStyle/>
          <a:p>
            <a:r>
              <a:rPr lang="fr-FR" sz="3600" dirty="0" smtClean="0"/>
              <a:t>Les Assistants et Conseillers de prévention</a:t>
            </a:r>
          </a:p>
        </p:txBody>
      </p:sp>
      <p:graphicFrame>
        <p:nvGraphicFramePr>
          <p:cNvPr id="8" name="Espace réservé du contenu 7"/>
          <p:cNvGraphicFramePr>
            <a:graphicFrameLocks noGrp="1"/>
          </p:cNvGraphicFramePr>
          <p:nvPr>
            <p:ph idx="1"/>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3556" name="ZoneTexte 8"/>
          <p:cNvSpPr txBox="1">
            <a:spLocks noChangeArrowheads="1"/>
          </p:cNvSpPr>
          <p:nvPr/>
        </p:nvSpPr>
        <p:spPr bwMode="auto">
          <a:xfrm>
            <a:off x="2500313" y="5286375"/>
            <a:ext cx="1714500" cy="830997"/>
          </a:xfrm>
          <a:prstGeom prst="rect">
            <a:avLst/>
          </a:prstGeom>
          <a:noFill/>
          <a:ln w="9525">
            <a:noFill/>
            <a:miter lim="800000"/>
            <a:headEnd/>
            <a:tailEnd/>
          </a:ln>
        </p:spPr>
        <p:txBody>
          <a:bodyPr>
            <a:spAutoFit/>
          </a:bodyPr>
          <a:lstStyle/>
          <a:p>
            <a:r>
              <a:rPr lang="fr-FR" sz="1200" dirty="0" smtClean="0"/>
              <a:t>Assistant ou Conseiller de </a:t>
            </a:r>
            <a:r>
              <a:rPr lang="fr-FR" sz="1200" dirty="0"/>
              <a:t>Circonscription</a:t>
            </a:r>
          </a:p>
          <a:p>
            <a:r>
              <a:rPr lang="fr-FR" sz="1200" dirty="0"/>
              <a:t>(1</a:t>
            </a:r>
            <a:r>
              <a:rPr lang="fr-FR" sz="1200" baseline="30000" dirty="0"/>
              <a:t>er</a:t>
            </a:r>
            <a:r>
              <a:rPr lang="fr-FR" sz="1200" dirty="0"/>
              <a:t> degré seul)</a:t>
            </a:r>
          </a:p>
        </p:txBody>
      </p:sp>
      <p:sp>
        <p:nvSpPr>
          <p:cNvPr id="10" name="Flèche droite 9"/>
          <p:cNvSpPr/>
          <p:nvPr/>
        </p:nvSpPr>
        <p:spPr>
          <a:xfrm>
            <a:off x="3500438" y="2428875"/>
            <a:ext cx="2286000" cy="500063"/>
          </a:xfrm>
          <a:prstGeom prst="rightArrow">
            <a:avLst/>
          </a:prstGeom>
          <a:solidFill>
            <a:schemeClr val="accent6"/>
          </a:solidFill>
          <a:ln>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fr-FR" dirty="0"/>
              <a:t>nomme / désigne</a:t>
            </a:r>
          </a:p>
        </p:txBody>
      </p:sp>
      <p:sp>
        <p:nvSpPr>
          <p:cNvPr id="11" name="Flèche droite 10"/>
          <p:cNvSpPr/>
          <p:nvPr/>
        </p:nvSpPr>
        <p:spPr>
          <a:xfrm>
            <a:off x="3500438" y="3857625"/>
            <a:ext cx="2286000" cy="500063"/>
          </a:xfrm>
          <a:prstGeom prst="rightArrow">
            <a:avLst/>
          </a:prstGeom>
          <a:solidFill>
            <a:schemeClr val="accent6"/>
          </a:solidFill>
          <a:ln>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fr-FR" dirty="0"/>
              <a:t>nomme / désigne</a:t>
            </a:r>
          </a:p>
        </p:txBody>
      </p:sp>
      <p:sp>
        <p:nvSpPr>
          <p:cNvPr id="12" name="Flèche droite 11"/>
          <p:cNvSpPr/>
          <p:nvPr/>
        </p:nvSpPr>
        <p:spPr>
          <a:xfrm rot="3101408">
            <a:off x="2301875" y="4772025"/>
            <a:ext cx="569913" cy="500063"/>
          </a:xfrm>
          <a:prstGeom prst="rightArrow">
            <a:avLst/>
          </a:prstGeom>
          <a:solidFill>
            <a:schemeClr val="accent6"/>
          </a:solidFill>
          <a:ln>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fr-FR" dirty="0"/>
          </a:p>
        </p:txBody>
      </p:sp>
      <p:sp>
        <p:nvSpPr>
          <p:cNvPr id="13" name="Flèche droite 12"/>
          <p:cNvSpPr/>
          <p:nvPr/>
        </p:nvSpPr>
        <p:spPr>
          <a:xfrm>
            <a:off x="5878513" y="5378450"/>
            <a:ext cx="471487" cy="500063"/>
          </a:xfrm>
          <a:prstGeom prst="rightArrow">
            <a:avLst/>
          </a:prstGeom>
          <a:solidFill>
            <a:schemeClr val="accent6"/>
          </a:solidFill>
          <a:ln>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fr-F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title"/>
          </p:nvPr>
        </p:nvSpPr>
        <p:spPr/>
        <p:txBody>
          <a:bodyPr/>
          <a:lstStyle/>
          <a:p>
            <a:pPr eaLnBrk="1" hangingPunct="1"/>
            <a:r>
              <a:rPr lang="fr-FR" smtClean="0"/>
              <a:t>Sommaire</a:t>
            </a:r>
          </a:p>
        </p:txBody>
      </p:sp>
      <p:sp>
        <p:nvSpPr>
          <p:cNvPr id="6147" name="Espace réservé du contenu 2"/>
          <p:cNvSpPr>
            <a:spLocks noGrp="1"/>
          </p:cNvSpPr>
          <p:nvPr>
            <p:ph idx="1"/>
          </p:nvPr>
        </p:nvSpPr>
        <p:spPr/>
        <p:txBody>
          <a:bodyPr/>
          <a:lstStyle/>
          <a:p>
            <a:pPr eaLnBrk="1" hangingPunct="1"/>
            <a:r>
              <a:rPr lang="fr-FR" dirty="0" smtClean="0">
                <a:hlinkClick r:id="rId3" action="ppaction://hlinksldjump"/>
              </a:rPr>
              <a:t>Définition</a:t>
            </a:r>
            <a:endParaRPr lang="fr-FR" dirty="0" smtClean="0"/>
          </a:p>
          <a:p>
            <a:pPr eaLnBrk="1" hangingPunct="1"/>
            <a:r>
              <a:rPr lang="fr-FR" dirty="0" smtClean="0">
                <a:hlinkClick r:id="rId4" action="ppaction://hlinksldjump"/>
              </a:rPr>
              <a:t>L’architecture des CHS</a:t>
            </a:r>
            <a:endParaRPr lang="fr-FR" dirty="0" smtClean="0"/>
          </a:p>
          <a:p>
            <a:pPr eaLnBrk="1" hangingPunct="1"/>
            <a:r>
              <a:rPr lang="fr-FR" dirty="0" smtClean="0">
                <a:hlinkClick r:id="rId5" action="ppaction://hlinksldjump"/>
              </a:rPr>
              <a:t>Les acteurs de l’Hygiène et Sécurité</a:t>
            </a:r>
            <a:endParaRPr lang="fr-FR" dirty="0" smtClean="0"/>
          </a:p>
          <a:p>
            <a:pPr eaLnBrk="1" hangingPunct="1"/>
            <a:r>
              <a:rPr lang="fr-FR" dirty="0" smtClean="0">
                <a:hlinkClick r:id="rId6" action="ppaction://hlinksldjump"/>
              </a:rPr>
              <a:t>Agir dans les établissements</a:t>
            </a:r>
            <a:endParaRPr lang="fr-FR" dirty="0" smtClean="0"/>
          </a:p>
          <a:p>
            <a:pPr eaLnBrk="1" hangingPunct="1"/>
            <a:r>
              <a:rPr lang="fr-FR" dirty="0" smtClean="0">
                <a:hlinkClick r:id="rId7" action="ppaction://hlinksldjump"/>
              </a:rPr>
              <a:t>Lexique</a:t>
            </a:r>
            <a:r>
              <a:rPr lang="fr-FR" dirty="0" smtClean="0"/>
              <a:t> H&amp;S</a:t>
            </a:r>
          </a:p>
          <a:p>
            <a:pPr eaLnBrk="1" hangingPunct="1"/>
            <a:r>
              <a:rPr lang="fr-FR" dirty="0" smtClean="0">
                <a:hlinkClick r:id="" action="ppaction://noaction"/>
              </a:rPr>
              <a:t>Références</a:t>
            </a:r>
            <a:r>
              <a:rPr lang="fr-FR" dirty="0" smtClean="0"/>
              <a:t> et liens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re 1"/>
          <p:cNvSpPr>
            <a:spLocks noGrp="1"/>
          </p:cNvSpPr>
          <p:nvPr>
            <p:ph type="title"/>
          </p:nvPr>
        </p:nvSpPr>
        <p:spPr>
          <a:xfrm>
            <a:off x="428625" y="500063"/>
            <a:ext cx="8229600" cy="581025"/>
          </a:xfrm>
        </p:spPr>
        <p:txBody>
          <a:bodyPr/>
          <a:lstStyle/>
          <a:p>
            <a:r>
              <a:rPr lang="fr-FR" sz="2400" b="1" dirty="0" smtClean="0"/>
              <a:t>Mission des Assistants et Conseillers de Prévention</a:t>
            </a:r>
          </a:p>
        </p:txBody>
      </p:sp>
      <p:sp>
        <p:nvSpPr>
          <p:cNvPr id="3" name="Espace réservé du contenu 2"/>
          <p:cNvSpPr>
            <a:spLocks noGrp="1"/>
          </p:cNvSpPr>
          <p:nvPr>
            <p:ph idx="1"/>
          </p:nvPr>
        </p:nvSpPr>
        <p:spPr>
          <a:xfrm>
            <a:off x="457200" y="1357313"/>
            <a:ext cx="8229600" cy="4967287"/>
          </a:xfrm>
        </p:spPr>
        <p:txBody>
          <a:bodyPr/>
          <a:lstStyle/>
          <a:p>
            <a:r>
              <a:rPr lang="fr-FR" sz="1800" u="sng" dirty="0" smtClean="0"/>
              <a:t>Chaque "chef de service" </a:t>
            </a:r>
            <a:r>
              <a:rPr lang="fr-FR" sz="1800" dirty="0" smtClean="0"/>
              <a:t>(recteur d'académie, inspecteur d'académie directeur des services départementaux de l'éducation nationale) </a:t>
            </a:r>
            <a:r>
              <a:rPr lang="fr-FR" sz="1800" u="sng" dirty="0" smtClean="0"/>
              <a:t>doit obligatoirement désigner un conseiller</a:t>
            </a:r>
            <a:r>
              <a:rPr lang="fr-FR" sz="1800" dirty="0" smtClean="0"/>
              <a:t>. Dans les EPLE, les  </a:t>
            </a:r>
            <a:r>
              <a:rPr lang="fr-FR" sz="1800" u="sng" dirty="0" smtClean="0"/>
              <a:t>chefs d’établissement désignent un Assistant</a:t>
            </a:r>
            <a:r>
              <a:rPr lang="fr-FR" sz="1800" dirty="0" smtClean="0"/>
              <a:t>. Dans les services regroupant des activités présentant des risques de nature très différente ainsi que dans les services dispersés en plusieurs unités géographiques distinctes, plusieurs ACP doivent être désignés. Les ACP sont placés sous l'autorité dudit chef et exercent ainsi leurs compétences </a:t>
            </a:r>
            <a:r>
              <a:rPr lang="fr-FR" sz="1800" u="sng" dirty="0" smtClean="0"/>
              <a:t>sous la responsabilité</a:t>
            </a:r>
            <a:r>
              <a:rPr lang="fr-FR" sz="1800" dirty="0" smtClean="0"/>
              <a:t> de ce dernier. </a:t>
            </a:r>
          </a:p>
          <a:p>
            <a:r>
              <a:rPr lang="fr-FR" sz="1800" dirty="0" smtClean="0"/>
              <a:t>Les fonctions principales des l'ACP, dont l'action revêt un caractère pratique et opérationnel, devraient être de </a:t>
            </a:r>
            <a:r>
              <a:rPr lang="fr-FR" sz="1800" u="sng" dirty="0" smtClean="0"/>
              <a:t>veiller à la bonne connaissance des règles d'hygiène et de sécurité</a:t>
            </a:r>
            <a:r>
              <a:rPr lang="fr-FR" sz="1800" dirty="0" smtClean="0"/>
              <a:t> par les personnels et donc à </a:t>
            </a:r>
            <a:r>
              <a:rPr lang="fr-FR" sz="1800" u="sng" dirty="0" smtClean="0"/>
              <a:t>leur bonne application</a:t>
            </a:r>
            <a:r>
              <a:rPr lang="fr-FR" sz="1800" dirty="0" smtClean="0"/>
              <a:t> sous l'autorité du chef de service.</a:t>
            </a:r>
          </a:p>
          <a:p>
            <a:r>
              <a:rPr lang="fr-FR" sz="1800" dirty="0" smtClean="0"/>
              <a:t>Ils contribuent également pour leur part à proposer les mesures pratiques propres à améliorer la prévention des risques professionnels.</a:t>
            </a:r>
          </a:p>
          <a:p>
            <a:r>
              <a:rPr lang="fr-FR" sz="1800" dirty="0" smtClean="0"/>
              <a:t>Pour exercer efficacement sa mission, l'ACP doit suivre, préalablement à sa prise de fonctions, une formation à l'hygiène et à la sécurité du travail et être sensibilisé aux questions touchant à la prévention médicale.</a:t>
            </a:r>
          </a:p>
          <a:p>
            <a:endParaRPr lang="fr-FR" sz="1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re 1"/>
          <p:cNvSpPr>
            <a:spLocks noGrp="1"/>
          </p:cNvSpPr>
          <p:nvPr>
            <p:ph type="title"/>
          </p:nvPr>
        </p:nvSpPr>
        <p:spPr>
          <a:xfrm>
            <a:off x="457200" y="704850"/>
            <a:ext cx="8229600" cy="581025"/>
          </a:xfrm>
        </p:spPr>
        <p:txBody>
          <a:bodyPr/>
          <a:lstStyle/>
          <a:p>
            <a:r>
              <a:rPr lang="fr-FR" sz="3600" dirty="0" smtClean="0"/>
              <a:t>Les médecins de prévention</a:t>
            </a:r>
          </a:p>
        </p:txBody>
      </p:sp>
      <p:sp>
        <p:nvSpPr>
          <p:cNvPr id="3" name="Espace réservé du contenu 2"/>
          <p:cNvSpPr>
            <a:spLocks noGrp="1"/>
          </p:cNvSpPr>
          <p:nvPr>
            <p:ph idx="1"/>
          </p:nvPr>
        </p:nvSpPr>
        <p:spPr>
          <a:xfrm>
            <a:off x="457200" y="1500188"/>
            <a:ext cx="8229600" cy="4824412"/>
          </a:xfrm>
        </p:spPr>
        <p:txBody>
          <a:bodyPr/>
          <a:lstStyle/>
          <a:p>
            <a:r>
              <a:rPr lang="fr-FR" sz="1800" dirty="0" smtClean="0"/>
              <a:t>Le service de médecine de prévention devrait être composé d’un médecin coordonnateur par académie et un médecin par département assistés des infirmiers et, le cas échéant, des secrétaires médicaux.</a:t>
            </a:r>
          </a:p>
          <a:p>
            <a:r>
              <a:rPr lang="fr-FR" sz="1800" dirty="0" smtClean="0"/>
              <a:t>Le médecin de prévention est rattaché hiérarchiquement au recteur ou à l’inspecteur d’académie et fonctionnellement au médecin conseiller technique du recteur. Il assure sa mission de prévention en toute indépendance (!).</a:t>
            </a:r>
          </a:p>
          <a:p>
            <a:r>
              <a:rPr lang="fr-FR" sz="1800" dirty="0" smtClean="0"/>
              <a:t> Il assure en priorité le suivi des personnels en difficulté, il établit les fiches des risques professionnels en collaboration avec les ACP concernés ; </a:t>
            </a:r>
          </a:p>
          <a:p>
            <a:r>
              <a:rPr lang="fr-FR" sz="1800" dirty="0" smtClean="0"/>
              <a:t>il organise et assure le suivi médical des agents présentant des risques professionnels particuliers (un nouveau médecin a été recruté pour le suivi des PLP) ;</a:t>
            </a:r>
          </a:p>
          <a:p>
            <a:r>
              <a:rPr lang="fr-FR" sz="1800" dirty="0" smtClean="0"/>
              <a:t>Il assure le suivi régulier des personnels (une visite tous les 5 ans pour les autres personnels) : toujours aucun suivi, hors PLP, sur Toulouse.</a:t>
            </a:r>
          </a:p>
          <a:p>
            <a:r>
              <a:rPr lang="fr-FR" sz="1800" dirty="0" smtClean="0"/>
              <a:t>A défaut, il convient d’organiser la surveillance médicale par convention avec des organismes agréés : solution retenue pour le personnel rectoral.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re 1"/>
          <p:cNvSpPr>
            <a:spLocks noGrp="1"/>
          </p:cNvSpPr>
          <p:nvPr>
            <p:ph type="title"/>
          </p:nvPr>
        </p:nvSpPr>
        <p:spPr>
          <a:xfrm>
            <a:off x="457200" y="704850"/>
            <a:ext cx="8229600" cy="581025"/>
          </a:xfrm>
        </p:spPr>
        <p:txBody>
          <a:bodyPr/>
          <a:lstStyle/>
          <a:p>
            <a:r>
              <a:rPr lang="fr-FR" sz="3600" dirty="0" smtClean="0"/>
              <a:t>Les CHS </a:t>
            </a:r>
            <a:r>
              <a:rPr lang="fr-FR" sz="2400" dirty="0" smtClean="0">
                <a:hlinkClick r:id="rId3" action="ppaction://hlinkfile"/>
              </a:rPr>
              <a:t>(voir fiche II)</a:t>
            </a:r>
            <a:endParaRPr lang="fr-FR" sz="2400" dirty="0" smtClean="0"/>
          </a:p>
        </p:txBody>
      </p:sp>
      <p:sp>
        <p:nvSpPr>
          <p:cNvPr id="26627" name="Espace réservé du contenu 2"/>
          <p:cNvSpPr>
            <a:spLocks noGrp="1"/>
          </p:cNvSpPr>
          <p:nvPr>
            <p:ph idx="1"/>
          </p:nvPr>
        </p:nvSpPr>
        <p:spPr>
          <a:xfrm>
            <a:off x="457200" y="1428750"/>
            <a:ext cx="8229600" cy="4895850"/>
          </a:xfrm>
        </p:spPr>
        <p:txBody>
          <a:bodyPr/>
          <a:lstStyle/>
          <a:p>
            <a:r>
              <a:rPr lang="fr-FR" sz="1800" dirty="0" smtClean="0"/>
              <a:t>Pour que le dispositif des CHS fonctionne, il faut qu’il y ait transmission des compte-rendu des CHS vers les CHSCTSD, des PV de CHSCTSD vers les CHSCTA et remontée des PV de CHSCTA vers le CHSCTM, c’est une de nos demandes mais les départements ne le font pas tous : </a:t>
            </a:r>
            <a:r>
              <a:rPr lang="fr-FR" sz="1800" dirty="0" smtClean="0">
                <a:solidFill>
                  <a:srgbClr val="FF0000"/>
                </a:solidFill>
              </a:rPr>
              <a:t>à vous de jouer !</a:t>
            </a:r>
          </a:p>
          <a:p>
            <a:r>
              <a:rPr lang="fr-FR" sz="1800" dirty="0" smtClean="0"/>
              <a:t>Les documents uniques contiennent des informations sur ce qui se passe exactement au niveau du terrain et il est donc nécessaire que ces documents soient portés à la connaissance des CHSCTD, même s’il n’y a pas d’obligation légale : faire des demandes pour que des DU soient présentés.</a:t>
            </a:r>
          </a:p>
          <a:p>
            <a:r>
              <a:rPr lang="fr-FR" sz="1800" dirty="0" smtClean="0"/>
              <a:t>Chaque CHS doit se doter d’un plan d’action annuel, présenté par le chef de service et négocié par ses membres : les CHS sont des instances de concertation, le PAP national peut-être amendé ou modifié dans les départements.</a:t>
            </a:r>
          </a:p>
          <a:p>
            <a:r>
              <a:rPr lang="fr-FR" sz="1800" dirty="0" smtClean="0"/>
              <a:t>Chaque réunion devrait commencer par un retour sur la précédente réunion (lecture et adoption du PV de la précédente séance) et le suivi des décisions prises, de l’évolution de la situation et fait l’objet d’un compte-rendu ou d’un PV transmis au personnel : cette transmission est en panne.</a:t>
            </a:r>
          </a:p>
          <a:p>
            <a:endParaRPr lang="fr-FR" sz="1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 calcmode="lin" valueType="num">
                                      <p:cBhvr additive="base">
                                        <p:cTn id="7" dur="500" fill="hold"/>
                                        <p:tgtEl>
                                          <p:spTgt spid="2662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66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6627">
                                            <p:txEl>
                                              <p:pRg st="1" end="1"/>
                                            </p:txEl>
                                          </p:spTgt>
                                        </p:tgtEl>
                                        <p:attrNameLst>
                                          <p:attrName>style.visibility</p:attrName>
                                        </p:attrNameLst>
                                      </p:cBhvr>
                                      <p:to>
                                        <p:strVal val="visible"/>
                                      </p:to>
                                    </p:set>
                                    <p:anim calcmode="lin" valueType="num">
                                      <p:cBhvr additive="base">
                                        <p:cTn id="13" dur="500" fill="hold"/>
                                        <p:tgtEl>
                                          <p:spTgt spid="2662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662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6627">
                                            <p:txEl>
                                              <p:pRg st="2" end="2"/>
                                            </p:txEl>
                                          </p:spTgt>
                                        </p:tgtEl>
                                        <p:attrNameLst>
                                          <p:attrName>style.visibility</p:attrName>
                                        </p:attrNameLst>
                                      </p:cBhvr>
                                      <p:to>
                                        <p:strVal val="visible"/>
                                      </p:to>
                                    </p:set>
                                    <p:anim calcmode="lin" valueType="num">
                                      <p:cBhvr additive="base">
                                        <p:cTn id="19" dur="500" fill="hold"/>
                                        <p:tgtEl>
                                          <p:spTgt spid="2662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662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6627">
                                            <p:txEl>
                                              <p:pRg st="3" end="3"/>
                                            </p:txEl>
                                          </p:spTgt>
                                        </p:tgtEl>
                                        <p:attrNameLst>
                                          <p:attrName>style.visibility</p:attrName>
                                        </p:attrNameLst>
                                      </p:cBhvr>
                                      <p:to>
                                        <p:strVal val="visible"/>
                                      </p:to>
                                    </p:set>
                                    <p:anim calcmode="lin" valueType="num">
                                      <p:cBhvr additive="base">
                                        <p:cTn id="25" dur="500" fill="hold"/>
                                        <p:tgtEl>
                                          <p:spTgt spid="2662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662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re 1"/>
          <p:cNvSpPr>
            <a:spLocks noGrp="1"/>
          </p:cNvSpPr>
          <p:nvPr>
            <p:ph type="title"/>
          </p:nvPr>
        </p:nvSpPr>
        <p:spPr>
          <a:xfrm>
            <a:off x="457200" y="704850"/>
            <a:ext cx="8229600" cy="581025"/>
          </a:xfrm>
        </p:spPr>
        <p:txBody>
          <a:bodyPr/>
          <a:lstStyle/>
          <a:p>
            <a:r>
              <a:rPr lang="fr-FR" sz="3600" dirty="0" smtClean="0"/>
              <a:t>L’inspecteur Santé et Sécurité au Travail</a:t>
            </a:r>
          </a:p>
        </p:txBody>
      </p:sp>
      <p:sp>
        <p:nvSpPr>
          <p:cNvPr id="3" name="Espace réservé du contenu 2"/>
          <p:cNvSpPr>
            <a:spLocks noGrp="1"/>
          </p:cNvSpPr>
          <p:nvPr>
            <p:ph idx="1"/>
          </p:nvPr>
        </p:nvSpPr>
        <p:spPr>
          <a:xfrm>
            <a:off x="457200" y="1571625"/>
            <a:ext cx="8229600" cy="4752975"/>
          </a:xfrm>
        </p:spPr>
        <p:txBody>
          <a:bodyPr/>
          <a:lstStyle/>
          <a:p>
            <a:r>
              <a:rPr lang="fr-FR" sz="1800" dirty="0" smtClean="0"/>
              <a:t>Sa mission est le </a:t>
            </a:r>
            <a:r>
              <a:rPr lang="fr-FR" sz="1800" b="1" dirty="0" smtClean="0"/>
              <a:t>contrôle de l’application des règles </a:t>
            </a:r>
            <a:r>
              <a:rPr lang="fr-FR" sz="1800" dirty="0" smtClean="0"/>
              <a:t>en matière d’hygiène et de sécurité dans l’Académie. </a:t>
            </a:r>
          </a:p>
          <a:p>
            <a:r>
              <a:rPr lang="fr-FR" sz="1800" dirty="0" smtClean="0"/>
              <a:t>Cette mission de contrôle s’accompagne de </a:t>
            </a:r>
            <a:r>
              <a:rPr lang="fr-FR" sz="1800" b="1" dirty="0" smtClean="0"/>
              <a:t>propositions au chefs de service et d’établissement</a:t>
            </a:r>
            <a:r>
              <a:rPr lang="fr-FR" sz="1800" dirty="0" smtClean="0"/>
              <a:t> visités, de toute mesure de nature à améliorer l’hygiène et la sécurité et la prévention des risques professionnels.</a:t>
            </a:r>
          </a:p>
          <a:p>
            <a:r>
              <a:rPr lang="fr-FR" sz="1800" b="1" dirty="0" smtClean="0"/>
              <a:t>Les fonctions d’inspection sont exclusives du rôle d</a:t>
            </a:r>
            <a:r>
              <a:rPr lang="fr-FR" sz="1800" dirty="0" smtClean="0"/>
              <a:t>‘assistance et de conseil dans la mise en œuvre des règles d’hygiène et de sécurité, dévolues réglementairement à l</a:t>
            </a:r>
            <a:r>
              <a:rPr lang="fr-FR" sz="1800" b="1" dirty="0" smtClean="0"/>
              <a:t>’ACP académique</a:t>
            </a:r>
            <a:r>
              <a:rPr lang="fr-FR" sz="1800" dirty="0" smtClean="0"/>
              <a:t>. Les représentants des personnels en CHSCT sont garant de leur exécution.</a:t>
            </a:r>
          </a:p>
          <a:p>
            <a:r>
              <a:rPr lang="fr-FR" sz="1800" dirty="0" smtClean="0"/>
              <a:t>En matière de droit du travail, il peut </a:t>
            </a:r>
            <a:r>
              <a:rPr lang="fr-FR" sz="1800" b="1" dirty="0" smtClean="0"/>
              <a:t>faire appel à l’inspecteur du travail</a:t>
            </a:r>
            <a:r>
              <a:rPr lang="fr-FR" sz="1800" dirty="0" smtClean="0"/>
              <a:t>, à l’agence régionale de santé (ancienne mission de contrôle sanitaire des DRASS)…</a:t>
            </a:r>
          </a:p>
          <a:p>
            <a:r>
              <a:rPr lang="fr-FR" sz="1800" dirty="0" smtClean="0"/>
              <a:t>M Daniel LAVEILLE : DASE, Rectorat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defRPr/>
            </a:pPr>
            <a:r>
              <a:rPr lang="fr-FR" smtClean="0"/>
              <a:t>Agir dans les établissements</a:t>
            </a:r>
            <a:endParaRPr lang="fr-FR"/>
          </a:p>
        </p:txBody>
      </p:sp>
      <p:sp>
        <p:nvSpPr>
          <p:cNvPr id="28675" name="Espace réservé du texte 2"/>
          <p:cNvSpPr>
            <a:spLocks noGrp="1"/>
          </p:cNvSpPr>
          <p:nvPr>
            <p:ph type="body" idx="1"/>
          </p:nvPr>
        </p:nvSpPr>
        <p:spPr>
          <a:xfrm>
            <a:off x="530225" y="2705100"/>
            <a:ext cx="7772400" cy="2081213"/>
          </a:xfrm>
        </p:spPr>
        <p:txBody>
          <a:bodyPr/>
          <a:lstStyle/>
          <a:p>
            <a:pPr>
              <a:buFont typeface="Arial" charset="0"/>
              <a:buChar char="•"/>
            </a:pPr>
            <a:r>
              <a:rPr lang="fr-FR" dirty="0" smtClean="0"/>
              <a:t> </a:t>
            </a:r>
            <a:r>
              <a:rPr lang="fr-FR" dirty="0" smtClean="0">
                <a:hlinkClick r:id="rId3" action="ppaction://hlinksldjump"/>
              </a:rPr>
              <a:t>Connaître la loi</a:t>
            </a:r>
            <a:endParaRPr lang="fr-FR" dirty="0" smtClean="0"/>
          </a:p>
          <a:p>
            <a:pPr>
              <a:buFont typeface="Arial" charset="0"/>
              <a:buChar char="•"/>
            </a:pPr>
            <a:r>
              <a:rPr lang="fr-FR" dirty="0" smtClean="0"/>
              <a:t> </a:t>
            </a:r>
            <a:r>
              <a:rPr lang="fr-FR" dirty="0" smtClean="0">
                <a:hlinkClick r:id="rId4" action="ppaction://hlinksldjump"/>
              </a:rPr>
              <a:t>Les documents pour s’informer</a:t>
            </a:r>
            <a:endParaRPr lang="fr-FR" dirty="0" smtClean="0"/>
          </a:p>
          <a:p>
            <a:pPr>
              <a:buFont typeface="Arial" charset="0"/>
              <a:buChar char="•"/>
            </a:pPr>
            <a:r>
              <a:rPr lang="fr-FR" dirty="0" smtClean="0"/>
              <a:t> </a:t>
            </a:r>
            <a:r>
              <a:rPr lang="fr-FR" dirty="0" smtClean="0">
                <a:hlinkClick r:id="rId5" action="ppaction://hlinksldjump"/>
              </a:rPr>
              <a:t>Faire respecter la loi</a:t>
            </a:r>
            <a:endParaRPr lang="fr-FR" dirty="0" smtClean="0"/>
          </a:p>
          <a:p>
            <a:endParaRPr lang="fr-FR"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re 1"/>
          <p:cNvSpPr>
            <a:spLocks noGrp="1"/>
          </p:cNvSpPr>
          <p:nvPr>
            <p:ph type="title"/>
          </p:nvPr>
        </p:nvSpPr>
        <p:spPr>
          <a:xfrm>
            <a:off x="457200" y="704850"/>
            <a:ext cx="8229600" cy="652463"/>
          </a:xfrm>
        </p:spPr>
        <p:txBody>
          <a:bodyPr/>
          <a:lstStyle/>
          <a:p>
            <a:r>
              <a:rPr lang="fr-FR" sz="3600" smtClean="0"/>
              <a:t>Connaître la loi</a:t>
            </a:r>
          </a:p>
        </p:txBody>
      </p:sp>
      <p:sp>
        <p:nvSpPr>
          <p:cNvPr id="3" name="Espace réservé du contenu 2"/>
          <p:cNvSpPr>
            <a:spLocks noGrp="1"/>
          </p:cNvSpPr>
          <p:nvPr>
            <p:ph idx="1"/>
          </p:nvPr>
        </p:nvSpPr>
        <p:spPr>
          <a:xfrm>
            <a:off x="285750" y="1428750"/>
            <a:ext cx="8229600" cy="5072063"/>
          </a:xfrm>
        </p:spPr>
        <p:txBody>
          <a:bodyPr/>
          <a:lstStyle/>
          <a:p>
            <a:r>
              <a:rPr lang="fr-FR" sz="1800" dirty="0" smtClean="0"/>
              <a:t>La commission d'hygiène et de sécurité se réunit en séance ordinaire au moins une fois par trimestre et le chef d’établissement doit fournir à chacun des membres toute information nécessaire à l’exercice de sa fonction.</a:t>
            </a:r>
          </a:p>
          <a:p>
            <a:r>
              <a:rPr lang="fr-FR" sz="1800" dirty="0" smtClean="0"/>
              <a:t>Les règlements d'administration publique font obligation au chef d'établissement d'organiser des formations pour assurer la sécurité et protéger la santé des agents.</a:t>
            </a:r>
          </a:p>
          <a:p>
            <a:r>
              <a:rPr lang="fr-FR" sz="1800" dirty="0" smtClean="0"/>
              <a:t>Le programme académique de formation doit proposer aux agents l'ensemble des formations obligatoires en matière d'hygiène et de sécurité.</a:t>
            </a:r>
          </a:p>
          <a:p>
            <a:r>
              <a:rPr lang="fr-FR" sz="1800" dirty="0" smtClean="0"/>
              <a:t>Le chef d'établissement veille à ce que les agents placés sous leur autorité reçoivent la formation nécessaire à l'accomplissement de leur tâche et lors de leur entrée en fonction =&gt; </a:t>
            </a:r>
            <a:r>
              <a:rPr lang="fr-FR" sz="1800" b="1" dirty="0" smtClean="0">
                <a:solidFill>
                  <a:srgbClr val="FF0000"/>
                </a:solidFill>
              </a:rPr>
              <a:t>Demander des formations H&amp;S</a:t>
            </a:r>
            <a:r>
              <a:rPr lang="fr-FR" sz="1800" dirty="0" smtClean="0"/>
              <a:t> : Secouriste Sauveteur du Travail (2 ans de suite puis à renouveler tous les 2 ans), Prévention et Secours Civique de niveau 1 (une seule formation, niveau 3</a:t>
            </a:r>
            <a:r>
              <a:rPr lang="fr-FR" sz="1800" baseline="30000" dirty="0" smtClean="0"/>
              <a:t>ème</a:t>
            </a:r>
            <a:r>
              <a:rPr lang="fr-FR" sz="1800" dirty="0" smtClean="0"/>
              <a:t>), lutte contre l’incendie…</a:t>
            </a:r>
          </a:p>
          <a:p>
            <a:r>
              <a:rPr lang="fr-FR" sz="1800" dirty="0" smtClean="0"/>
              <a:t>Les membres des CHSCT (D et A) bénéficient d'une formation minimale de cinq jours et sont formés à l'analyse et à l'évaluation des risques afin de participer à la démarche de prévention =&gt; </a:t>
            </a:r>
            <a:r>
              <a:rPr lang="fr-FR" sz="1800" dirty="0" smtClean="0">
                <a:solidFill>
                  <a:srgbClr val="FF0000"/>
                </a:solidFill>
              </a:rPr>
              <a:t>participation au sein de la FSU</a:t>
            </a:r>
            <a:r>
              <a:rPr lang="fr-FR" sz="1800" dirty="0" smtClean="0"/>
              <a:t>.</a:t>
            </a:r>
          </a:p>
          <a:p>
            <a:endParaRPr lang="fr-FR" sz="1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re 1"/>
          <p:cNvSpPr>
            <a:spLocks noGrp="1"/>
          </p:cNvSpPr>
          <p:nvPr>
            <p:ph type="title"/>
          </p:nvPr>
        </p:nvSpPr>
        <p:spPr>
          <a:xfrm>
            <a:off x="457200" y="704850"/>
            <a:ext cx="8229600" cy="581025"/>
          </a:xfrm>
        </p:spPr>
        <p:txBody>
          <a:bodyPr/>
          <a:lstStyle/>
          <a:p>
            <a:r>
              <a:rPr lang="fr-FR" sz="3600" smtClean="0"/>
              <a:t>Les documents (obligatoires) pour s’informer dans un établissement</a:t>
            </a:r>
          </a:p>
        </p:txBody>
      </p:sp>
      <p:sp>
        <p:nvSpPr>
          <p:cNvPr id="30723" name="Espace réservé du contenu 2"/>
          <p:cNvSpPr>
            <a:spLocks noGrp="1"/>
          </p:cNvSpPr>
          <p:nvPr>
            <p:ph idx="1"/>
          </p:nvPr>
        </p:nvSpPr>
        <p:spPr>
          <a:xfrm>
            <a:off x="457200" y="1571625"/>
            <a:ext cx="8229600" cy="4752975"/>
          </a:xfrm>
        </p:spPr>
        <p:txBody>
          <a:bodyPr/>
          <a:lstStyle/>
          <a:p>
            <a:r>
              <a:rPr lang="fr-FR" sz="1800" dirty="0" smtClean="0"/>
              <a:t>Listes des représentants du personnels dans les CHS et CHSCT (départemental et académique) pour que chacun puisse les contacter en cas de besoin : droit de retrait, AT… </a:t>
            </a:r>
          </a:p>
          <a:p>
            <a:r>
              <a:rPr lang="fr-FR" sz="1800" dirty="0" smtClean="0"/>
              <a:t>Programme annuel de prévention des risques,(est-il intégré dans le projet d'établissement  ?) ;</a:t>
            </a:r>
          </a:p>
          <a:p>
            <a:r>
              <a:rPr lang="fr-FR" sz="1800" dirty="0" smtClean="0"/>
              <a:t>Le document unique ;</a:t>
            </a:r>
          </a:p>
          <a:p>
            <a:r>
              <a:rPr lang="fr-FR" sz="1800" dirty="0" smtClean="0"/>
              <a:t>Fiches de données de sécurité de produits toxiques et dangereux ;	</a:t>
            </a:r>
          </a:p>
          <a:p>
            <a:r>
              <a:rPr lang="fr-FR" sz="1800" dirty="0" smtClean="0"/>
              <a:t>Registre des PV des réunions CHS (comptes-rendus de visites de bâtiments et locaux par la CHS, propositions et avis de la commission, suivi des décisions…) ;</a:t>
            </a:r>
          </a:p>
          <a:p>
            <a:r>
              <a:rPr lang="fr-FR" sz="1800" dirty="0" smtClean="0"/>
              <a:t> Délibération hygiène sécurité du conseil d'administration ;</a:t>
            </a:r>
          </a:p>
          <a:p>
            <a:r>
              <a:rPr lang="fr-FR" sz="1800" dirty="0" smtClean="0"/>
              <a:t>Savoir où trouver :</a:t>
            </a:r>
          </a:p>
          <a:p>
            <a:pPr lvl="1"/>
            <a:r>
              <a:rPr lang="fr-FR" sz="1600" dirty="0" smtClean="0"/>
              <a:t>Le registre « droit de retrait en cas de danger grave et imminent » </a:t>
            </a:r>
          </a:p>
          <a:p>
            <a:pPr lvl="1"/>
            <a:r>
              <a:rPr lang="fr-FR" sz="1600" dirty="0" smtClean="0"/>
              <a:t>Cahier d'hygiène et de sécurité à disposition des personnels et usagers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re 1"/>
          <p:cNvSpPr>
            <a:spLocks noGrp="1"/>
          </p:cNvSpPr>
          <p:nvPr>
            <p:ph type="title"/>
          </p:nvPr>
        </p:nvSpPr>
        <p:spPr>
          <a:xfrm>
            <a:off x="457200" y="704850"/>
            <a:ext cx="8229600" cy="652463"/>
          </a:xfrm>
        </p:spPr>
        <p:txBody>
          <a:bodyPr/>
          <a:lstStyle/>
          <a:p>
            <a:r>
              <a:rPr lang="fr-FR" sz="3600" smtClean="0"/>
              <a:t>Faire respecter la loi</a:t>
            </a:r>
          </a:p>
        </p:txBody>
      </p:sp>
      <p:sp>
        <p:nvSpPr>
          <p:cNvPr id="31747" name="Espace réservé du contenu 2"/>
          <p:cNvSpPr>
            <a:spLocks noGrp="1"/>
          </p:cNvSpPr>
          <p:nvPr>
            <p:ph idx="1"/>
          </p:nvPr>
        </p:nvSpPr>
        <p:spPr>
          <a:xfrm>
            <a:off x="457200" y="1571625"/>
            <a:ext cx="8229600" cy="4752975"/>
          </a:xfrm>
        </p:spPr>
        <p:txBody>
          <a:bodyPr/>
          <a:lstStyle/>
          <a:p>
            <a:r>
              <a:rPr lang="fr-FR" sz="1800" dirty="0" smtClean="0"/>
              <a:t>En cas de </a:t>
            </a:r>
            <a:r>
              <a:rPr lang="fr-FR" sz="1800" b="1" dirty="0" smtClean="0"/>
              <a:t>danger grave et imminent </a:t>
            </a:r>
            <a:r>
              <a:rPr lang="fr-FR" sz="1800" dirty="0" smtClean="0"/>
              <a:t>: se retirer de la situation, en informer la hiérarchie (proviseur et DASEN) et le CHSCT compétent . </a:t>
            </a:r>
            <a:r>
              <a:rPr lang="fr-FR" sz="1800" b="1" dirty="0" smtClean="0">
                <a:hlinkClick r:id="rId3" action="ppaction://hlinkfile"/>
              </a:rPr>
              <a:t>(voir Fiche III)</a:t>
            </a:r>
            <a:endParaRPr lang="fr-FR" sz="1800" b="1" dirty="0" smtClean="0"/>
          </a:p>
          <a:p>
            <a:r>
              <a:rPr lang="fr-FR" sz="1800" dirty="0" smtClean="0"/>
              <a:t>Si un </a:t>
            </a:r>
            <a:r>
              <a:rPr lang="fr-FR" sz="1800" b="1" dirty="0" smtClean="0"/>
              <a:t>problème d’hygiène, de sécurité </a:t>
            </a:r>
            <a:r>
              <a:rPr lang="fr-FR" sz="1800" dirty="0" smtClean="0"/>
              <a:t>ou dans les </a:t>
            </a:r>
            <a:r>
              <a:rPr lang="fr-FR" sz="1800" b="1" dirty="0" smtClean="0"/>
              <a:t>conditions de travail </a:t>
            </a:r>
            <a:r>
              <a:rPr lang="fr-FR" sz="1800" dirty="0" smtClean="0"/>
              <a:t>apparaît, d’abord en informer l’Assistant de prévention, compléter le registre d’hygiène et sécurité et faire figurer sur le DU le problème en question.</a:t>
            </a:r>
          </a:p>
          <a:p>
            <a:r>
              <a:rPr lang="fr-FR" sz="1800" b="1" dirty="0" smtClean="0"/>
              <a:t>Siéger </a:t>
            </a:r>
            <a:r>
              <a:rPr lang="fr-FR" sz="1800" dirty="0" smtClean="0"/>
              <a:t>au CA, en CHS paraît un préalable à toute action personnelle sinon, déléguer à un membre de la CHS (la composition des CHS est affichée et peut-être à tout moment consulté par l’ensemble du personnel) et s’en remettre à sa bonne volonté…</a:t>
            </a:r>
          </a:p>
          <a:p>
            <a:r>
              <a:rPr lang="fr-FR" sz="1800" b="1" dirty="0" smtClean="0"/>
              <a:t>Informer</a:t>
            </a:r>
            <a:r>
              <a:rPr lang="fr-FR" sz="1800" dirty="0" smtClean="0"/>
              <a:t> le maximum de collègues dans l’établissement car </a:t>
            </a:r>
            <a:r>
              <a:rPr lang="fr-FR" sz="1800" b="1" dirty="0" smtClean="0"/>
              <a:t>IL NE FAUT PAS RESTER ISOLE</a:t>
            </a:r>
            <a:r>
              <a:rPr lang="fr-FR" sz="1800" dirty="0" smtClean="0"/>
              <a:t> (tenue d’une heure d’information syndicale) et renseigner le « cahier d’hygiène et sécurité » ;</a:t>
            </a:r>
          </a:p>
          <a:p>
            <a:r>
              <a:rPr lang="fr-FR" sz="1800" dirty="0" smtClean="0"/>
              <a:t>Procéder par la voie hiérarchique (Chef d’établissement et/ou CA, CHSCTSD et/ou IEN, IA …) et ne pas hésiter à rappeler les textes</a:t>
            </a:r>
          </a:p>
          <a:p>
            <a:r>
              <a:rPr lang="fr-FR" sz="1800" dirty="0" smtClean="0"/>
              <a:t>Informer un </a:t>
            </a:r>
            <a:r>
              <a:rPr lang="fr-FR" sz="1800" b="1" dirty="0" smtClean="0"/>
              <a:t>représentant des personnels du CHSCT-SD</a:t>
            </a:r>
            <a:r>
              <a:rPr lang="fr-FR" sz="1800" dirty="0" smtClean="0"/>
              <a:t>. </a:t>
            </a:r>
          </a:p>
          <a:p>
            <a:endParaRPr lang="fr-FR" sz="1800" dirty="0" smtClean="0"/>
          </a:p>
        </p:txBody>
      </p:sp>
      <p:sp>
        <p:nvSpPr>
          <p:cNvPr id="4" name="Bouton d'action : Informations 3">
            <a:hlinkClick r:id="rId4" action="ppaction://hlinksldjump" highlightClick="1"/>
          </p:cNvPr>
          <p:cNvSpPr/>
          <p:nvPr/>
        </p:nvSpPr>
        <p:spPr>
          <a:xfrm>
            <a:off x="7812360" y="5733256"/>
            <a:ext cx="285750" cy="28575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 calcmode="lin" valueType="num">
                                      <p:cBhvr additive="base">
                                        <p:cTn id="7" dur="500" fill="hold"/>
                                        <p:tgtEl>
                                          <p:spTgt spid="317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17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1747">
                                            <p:txEl>
                                              <p:pRg st="1" end="1"/>
                                            </p:txEl>
                                          </p:spTgt>
                                        </p:tgtEl>
                                        <p:attrNameLst>
                                          <p:attrName>style.visibility</p:attrName>
                                        </p:attrNameLst>
                                      </p:cBhvr>
                                      <p:to>
                                        <p:strVal val="visible"/>
                                      </p:to>
                                    </p:set>
                                    <p:anim calcmode="lin" valueType="num">
                                      <p:cBhvr additive="base">
                                        <p:cTn id="13" dur="500" fill="hold"/>
                                        <p:tgtEl>
                                          <p:spTgt spid="317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17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1747">
                                            <p:txEl>
                                              <p:pRg st="2" end="2"/>
                                            </p:txEl>
                                          </p:spTgt>
                                        </p:tgtEl>
                                        <p:attrNameLst>
                                          <p:attrName>style.visibility</p:attrName>
                                        </p:attrNameLst>
                                      </p:cBhvr>
                                      <p:to>
                                        <p:strVal val="visible"/>
                                      </p:to>
                                    </p:set>
                                    <p:anim calcmode="lin" valueType="num">
                                      <p:cBhvr additive="base">
                                        <p:cTn id="19" dur="500" fill="hold"/>
                                        <p:tgtEl>
                                          <p:spTgt spid="3174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174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1747">
                                            <p:txEl>
                                              <p:pRg st="3" end="3"/>
                                            </p:txEl>
                                          </p:spTgt>
                                        </p:tgtEl>
                                        <p:attrNameLst>
                                          <p:attrName>style.visibility</p:attrName>
                                        </p:attrNameLst>
                                      </p:cBhvr>
                                      <p:to>
                                        <p:strVal val="visible"/>
                                      </p:to>
                                    </p:set>
                                    <p:anim calcmode="lin" valueType="num">
                                      <p:cBhvr additive="base">
                                        <p:cTn id="25" dur="500" fill="hold"/>
                                        <p:tgtEl>
                                          <p:spTgt spid="3174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174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1747">
                                            <p:txEl>
                                              <p:pRg st="4" end="4"/>
                                            </p:txEl>
                                          </p:spTgt>
                                        </p:tgtEl>
                                        <p:attrNameLst>
                                          <p:attrName>style.visibility</p:attrName>
                                        </p:attrNameLst>
                                      </p:cBhvr>
                                      <p:to>
                                        <p:strVal val="visible"/>
                                      </p:to>
                                    </p:set>
                                    <p:anim calcmode="lin" valueType="num">
                                      <p:cBhvr additive="base">
                                        <p:cTn id="31" dur="500" fill="hold"/>
                                        <p:tgtEl>
                                          <p:spTgt spid="3174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174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1747">
                                            <p:txEl>
                                              <p:pRg st="5" end="5"/>
                                            </p:txEl>
                                          </p:spTgt>
                                        </p:tgtEl>
                                        <p:attrNameLst>
                                          <p:attrName>style.visibility</p:attrName>
                                        </p:attrNameLst>
                                      </p:cBhvr>
                                      <p:to>
                                        <p:strVal val="visible"/>
                                      </p:to>
                                    </p:set>
                                    <p:anim calcmode="lin" valueType="num">
                                      <p:cBhvr additive="base">
                                        <p:cTn id="37" dur="500" fill="hold"/>
                                        <p:tgtEl>
                                          <p:spTgt spid="3174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174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re 1"/>
          <p:cNvSpPr>
            <a:spLocks noGrp="1"/>
          </p:cNvSpPr>
          <p:nvPr>
            <p:ph type="title"/>
          </p:nvPr>
        </p:nvSpPr>
        <p:spPr>
          <a:xfrm>
            <a:off x="457200" y="704850"/>
            <a:ext cx="8229600" cy="581025"/>
          </a:xfrm>
        </p:spPr>
        <p:txBody>
          <a:bodyPr/>
          <a:lstStyle/>
          <a:p>
            <a:r>
              <a:rPr lang="fr-FR" sz="3600" smtClean="0"/>
              <a:t>Faire fonctionner les instances</a:t>
            </a:r>
          </a:p>
        </p:txBody>
      </p:sp>
      <p:sp>
        <p:nvSpPr>
          <p:cNvPr id="3" name="Espace réservé du contenu 2"/>
          <p:cNvSpPr>
            <a:spLocks noGrp="1"/>
          </p:cNvSpPr>
          <p:nvPr>
            <p:ph idx="1"/>
          </p:nvPr>
        </p:nvSpPr>
        <p:spPr>
          <a:xfrm>
            <a:off x="457200" y="1571625"/>
            <a:ext cx="8507288" cy="4752975"/>
          </a:xfrm>
        </p:spPr>
        <p:txBody>
          <a:bodyPr/>
          <a:lstStyle/>
          <a:p>
            <a:r>
              <a:rPr lang="fr-FR" sz="1800" dirty="0" smtClean="0"/>
              <a:t>La CHS, comme tous les dispositifs décrits, n’est utile que si les personnels s’en emparent : il est parfois confortable pour un chef d’établissement de ne pas réunir les agents autour de la sécurité, il n’y a de problème que si l’on en parle.</a:t>
            </a:r>
          </a:p>
          <a:p>
            <a:r>
              <a:rPr lang="fr-FR" sz="1800" dirty="0" smtClean="0"/>
              <a:t>L’outil de travail de base est le document unique : </a:t>
            </a:r>
          </a:p>
          <a:p>
            <a:pPr lvl="1"/>
            <a:r>
              <a:rPr lang="fr-FR" sz="1800" dirty="0" smtClean="0"/>
              <a:t>il doit être le </a:t>
            </a:r>
            <a:r>
              <a:rPr lang="fr-FR" sz="1800" b="1" dirty="0" smtClean="0"/>
              <a:t>reflet de ce que les personnels vivent</a:t>
            </a:r>
            <a:r>
              <a:rPr lang="fr-FR" sz="1800" dirty="0" smtClean="0"/>
              <a:t> dans leur travail ;</a:t>
            </a:r>
          </a:p>
          <a:p>
            <a:pPr lvl="1"/>
            <a:r>
              <a:rPr lang="fr-FR" sz="1800" dirty="0" smtClean="0"/>
              <a:t>ce n’est pas un document technique, exhaustif ou parfait ;</a:t>
            </a:r>
          </a:p>
          <a:p>
            <a:pPr lvl="1"/>
            <a:r>
              <a:rPr lang="fr-FR" sz="1800" dirty="0" smtClean="0"/>
              <a:t>chaque « unité » de travail participe à son élaboration ; </a:t>
            </a:r>
          </a:p>
          <a:p>
            <a:pPr lvl="1"/>
            <a:r>
              <a:rPr lang="fr-FR" sz="1800" dirty="0" smtClean="0"/>
              <a:t>il doit inclure les risque intérieurs (chimique, électrique…) et extérieurs (abords de l’établissement, risque routier…) ;</a:t>
            </a:r>
          </a:p>
          <a:p>
            <a:pPr lvl="1"/>
            <a:r>
              <a:rPr lang="fr-FR" sz="1800" dirty="0" smtClean="0"/>
              <a:t>il doit être revu et actualisé tous les ans ;</a:t>
            </a:r>
          </a:p>
          <a:p>
            <a:pPr lvl="1"/>
            <a:r>
              <a:rPr lang="fr-FR" sz="1800" dirty="0" smtClean="0"/>
              <a:t>les actions à mener doivent être priorisées (il est plus urgent de refaire le sol glissant d’un réfectoire que de changer l’éclairage trop faible du hall…) ;</a:t>
            </a:r>
          </a:p>
          <a:p>
            <a:pPr lvl="1"/>
            <a:r>
              <a:rPr lang="fr-FR" sz="1800" dirty="0" smtClean="0"/>
              <a:t>adopté dès 2002 par les collectivités territoriales, il peut être </a:t>
            </a:r>
            <a:r>
              <a:rPr lang="fr-FR" sz="1800" b="1" dirty="0" smtClean="0"/>
              <a:t>un outil très efficace d’amélioration des conditions de travail</a:t>
            </a:r>
            <a:r>
              <a:rPr lang="fr-FR" sz="1800" dirty="0" smtClean="0"/>
              <a:t>.</a:t>
            </a:r>
          </a:p>
        </p:txBody>
      </p:sp>
      <p:sp>
        <p:nvSpPr>
          <p:cNvPr id="4" name="Bouton d'action : Aide 3">
            <a:hlinkClick r:id="rId3" action="ppaction://hlinksldjump" highlightClick="1"/>
          </p:cNvPr>
          <p:cNvSpPr/>
          <p:nvPr/>
        </p:nvSpPr>
        <p:spPr>
          <a:xfrm>
            <a:off x="8572500" y="6286500"/>
            <a:ext cx="428625" cy="428625"/>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re 1"/>
          <p:cNvSpPr>
            <a:spLocks noGrp="1"/>
          </p:cNvSpPr>
          <p:nvPr>
            <p:ph type="title"/>
          </p:nvPr>
        </p:nvSpPr>
        <p:spPr>
          <a:xfrm>
            <a:off x="457200" y="704850"/>
            <a:ext cx="8229600" cy="581025"/>
          </a:xfrm>
        </p:spPr>
        <p:txBody>
          <a:bodyPr/>
          <a:lstStyle/>
          <a:p>
            <a:r>
              <a:rPr lang="fr-FR" sz="3600" smtClean="0"/>
              <a:t>Faire fonctionner les instances (2)</a:t>
            </a:r>
          </a:p>
        </p:txBody>
      </p:sp>
      <p:sp>
        <p:nvSpPr>
          <p:cNvPr id="34819" name="Espace réservé du contenu 2"/>
          <p:cNvSpPr>
            <a:spLocks noGrp="1"/>
          </p:cNvSpPr>
          <p:nvPr>
            <p:ph idx="1"/>
          </p:nvPr>
        </p:nvSpPr>
        <p:spPr>
          <a:xfrm>
            <a:off x="457200" y="1571625"/>
            <a:ext cx="8229600" cy="4752975"/>
          </a:xfrm>
        </p:spPr>
        <p:txBody>
          <a:bodyPr/>
          <a:lstStyle/>
          <a:p>
            <a:r>
              <a:rPr lang="fr-FR" sz="1800" dirty="0" smtClean="0"/>
              <a:t>Le plus dur est d’initier la démarche de rédaction du Document Unique en concertation avec TOUS les personnels, les chefs d’établissement ayant tendance à accaparer la rédaction de ce document, à le renvoyer vers le chef des travaux ou une entreprise extérieure (fortement déconseillé).</a:t>
            </a:r>
          </a:p>
          <a:p>
            <a:r>
              <a:rPr lang="fr-FR" sz="1800" dirty="0" smtClean="0"/>
              <a:t>Demander en CHS ou en CA à ce que le Document Unique soit transmis au CHSD (en pratique, il est consulté mais rarement amendé ou modifié).</a:t>
            </a:r>
          </a:p>
          <a:p>
            <a:r>
              <a:rPr lang="fr-FR" sz="1800" dirty="0" smtClean="0"/>
              <a:t>La médecine de prévention en retard malgré une avancée (recrutement d’un médecin) : demander à être reçu par les services de médecine de prévention, c’est permettre de recenser les difficultés rencontrées par les agents, de diagnostiquer tôt les pathologies à caractère professionnel (TMS, RPS…) et de compléter l’enquête de </a:t>
            </a:r>
            <a:r>
              <a:rPr lang="fr-FR" sz="1800" dirty="0" err="1" smtClean="0"/>
              <a:t>SURveillance</a:t>
            </a:r>
            <a:r>
              <a:rPr lang="fr-FR" sz="1800" dirty="0" smtClean="0"/>
              <a:t> </a:t>
            </a:r>
            <a:r>
              <a:rPr lang="fr-FR" sz="1800" dirty="0" err="1" smtClean="0"/>
              <a:t>Medicale</a:t>
            </a:r>
            <a:r>
              <a:rPr lang="fr-FR" sz="1800" dirty="0" smtClean="0"/>
              <a:t> des Risques professionnels. Au final, c’est le seul moyen de faire reconnaître la pénibilité de nos métiers.</a:t>
            </a:r>
          </a:p>
          <a:p>
            <a:r>
              <a:rPr lang="fr-FR" sz="1800" dirty="0" smtClean="0"/>
              <a:t>Au niveau des CHSCTD, ne pas hésiter à faire valoir le droit d’enquête sur les situations critiques (nombreux AT, accidents de trajet, anciens sites industriels…) en interpelant les représentants du personnel.</a:t>
            </a:r>
          </a:p>
          <a:p>
            <a:pPr>
              <a:buNone/>
            </a:pPr>
            <a:endParaRPr lang="fr-FR" sz="1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 calcmode="lin" valueType="num">
                                      <p:cBhvr additive="base">
                                        <p:cTn id="7" dur="500" fill="hold"/>
                                        <p:tgtEl>
                                          <p:spTgt spid="3481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48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4819">
                                            <p:txEl>
                                              <p:pRg st="1" end="1"/>
                                            </p:txEl>
                                          </p:spTgt>
                                        </p:tgtEl>
                                        <p:attrNameLst>
                                          <p:attrName>style.visibility</p:attrName>
                                        </p:attrNameLst>
                                      </p:cBhvr>
                                      <p:to>
                                        <p:strVal val="visible"/>
                                      </p:to>
                                    </p:set>
                                    <p:anim calcmode="lin" valueType="num">
                                      <p:cBhvr additive="base">
                                        <p:cTn id="13" dur="500" fill="hold"/>
                                        <p:tgtEl>
                                          <p:spTgt spid="3481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481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4819">
                                            <p:txEl>
                                              <p:pRg st="2" end="2"/>
                                            </p:txEl>
                                          </p:spTgt>
                                        </p:tgtEl>
                                        <p:attrNameLst>
                                          <p:attrName>style.visibility</p:attrName>
                                        </p:attrNameLst>
                                      </p:cBhvr>
                                      <p:to>
                                        <p:strVal val="visible"/>
                                      </p:to>
                                    </p:set>
                                    <p:anim calcmode="lin" valueType="num">
                                      <p:cBhvr additive="base">
                                        <p:cTn id="19" dur="500" fill="hold"/>
                                        <p:tgtEl>
                                          <p:spTgt spid="3481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481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4819">
                                            <p:txEl>
                                              <p:pRg st="3" end="3"/>
                                            </p:txEl>
                                          </p:spTgt>
                                        </p:tgtEl>
                                        <p:attrNameLst>
                                          <p:attrName>style.visibility</p:attrName>
                                        </p:attrNameLst>
                                      </p:cBhvr>
                                      <p:to>
                                        <p:strVal val="visible"/>
                                      </p:to>
                                    </p:set>
                                    <p:anim calcmode="lin" valueType="num">
                                      <p:cBhvr additive="base">
                                        <p:cTn id="25" dur="500" fill="hold"/>
                                        <p:tgtEl>
                                          <p:spTgt spid="3481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481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re 1"/>
          <p:cNvSpPr>
            <a:spLocks noGrp="1"/>
          </p:cNvSpPr>
          <p:nvPr>
            <p:ph type="title"/>
          </p:nvPr>
        </p:nvSpPr>
        <p:spPr/>
        <p:txBody>
          <a:bodyPr/>
          <a:lstStyle/>
          <a:p>
            <a:pPr eaLnBrk="1" fontAlgn="auto" hangingPunct="1">
              <a:spcAft>
                <a:spcPts val="0"/>
              </a:spcAft>
              <a:defRPr/>
            </a:pPr>
            <a:r>
              <a:rPr lang="fr-FR" smtClean="0"/>
              <a:t>Définition</a:t>
            </a:r>
          </a:p>
        </p:txBody>
      </p:sp>
      <p:sp>
        <p:nvSpPr>
          <p:cNvPr id="4099" name="Espace réservé du contenu 2"/>
          <p:cNvSpPr>
            <a:spLocks noGrp="1"/>
          </p:cNvSpPr>
          <p:nvPr>
            <p:ph type="body" idx="1"/>
          </p:nvPr>
        </p:nvSpPr>
        <p:spPr>
          <a:xfrm>
            <a:off x="530225" y="2705100"/>
            <a:ext cx="7772400" cy="1509713"/>
          </a:xfrm>
        </p:spPr>
        <p:txBody>
          <a:bodyPr>
            <a:normAutofit lnSpcReduction="10000"/>
          </a:bodyPr>
          <a:lstStyle/>
          <a:p>
            <a:pPr eaLnBrk="1" fontAlgn="auto" hangingPunct="1">
              <a:spcAft>
                <a:spcPts val="0"/>
              </a:spcAft>
              <a:buClr>
                <a:schemeClr val="accent3"/>
              </a:buClr>
              <a:buFont typeface="Wingdings 2"/>
              <a:buNone/>
              <a:defRPr/>
            </a:pPr>
            <a:r>
              <a:rPr lang="fr-FR" dirty="0" smtClean="0">
                <a:hlinkClick r:id="rId3" action="ppaction://hlinksldjump"/>
              </a:rPr>
              <a:t>Préambule et définition </a:t>
            </a:r>
            <a:r>
              <a:rPr lang="fr-FR" dirty="0" smtClean="0">
                <a:hlinkClick r:id="rId3" action="ppaction://hlinksldjump"/>
              </a:rPr>
              <a:t>légale</a:t>
            </a:r>
            <a:endParaRPr lang="fr-FR" dirty="0" smtClean="0"/>
          </a:p>
          <a:p>
            <a:pPr eaLnBrk="1" fontAlgn="auto" hangingPunct="1">
              <a:spcAft>
                <a:spcPts val="0"/>
              </a:spcAft>
              <a:buClr>
                <a:schemeClr val="accent3"/>
              </a:buClr>
              <a:buFont typeface="Wingdings 2"/>
              <a:buNone/>
              <a:defRPr/>
            </a:pPr>
            <a:r>
              <a:rPr lang="fr-FR" dirty="0" smtClean="0">
                <a:hlinkClick r:id="rId4" action="ppaction://hlinksldjump"/>
              </a:rPr>
              <a:t>Principes généraux de la prévention</a:t>
            </a:r>
            <a:endParaRPr lang="fr-FR" dirty="0" smtClean="0"/>
          </a:p>
          <a:p>
            <a:pPr eaLnBrk="1" fontAlgn="auto" hangingPunct="1">
              <a:spcAft>
                <a:spcPts val="0"/>
              </a:spcAft>
              <a:buClr>
                <a:schemeClr val="accent3"/>
              </a:buClr>
              <a:buFont typeface="Wingdings 2"/>
              <a:buNone/>
              <a:defRPr/>
            </a:pPr>
            <a:r>
              <a:rPr lang="fr-FR" dirty="0" smtClean="0">
                <a:hlinkClick r:id="rId5" action="ppaction://hlinksldjump"/>
              </a:rPr>
              <a:t>Rôle de l’employeur</a:t>
            </a:r>
            <a:r>
              <a:rPr lang="fr-FR" dirty="0" smtClean="0"/>
              <a:t> (l’Etat)</a:t>
            </a:r>
          </a:p>
          <a:p>
            <a:pPr eaLnBrk="1" fontAlgn="auto" hangingPunct="1">
              <a:spcAft>
                <a:spcPts val="0"/>
              </a:spcAft>
              <a:buClr>
                <a:schemeClr val="accent3"/>
              </a:buClr>
              <a:buFont typeface="Wingdings 2"/>
              <a:buNone/>
              <a:defRPr/>
            </a:pPr>
            <a:r>
              <a:rPr lang="fr-FR" dirty="0" smtClean="0">
                <a:hlinkClick r:id="rId6" action="ppaction://hlinksldjump"/>
              </a:rPr>
              <a:t>Obligations des travailleurs</a:t>
            </a:r>
            <a:r>
              <a:rPr lang="fr-FR" dirty="0" smtClean="0"/>
              <a:t> (Agents)</a:t>
            </a:r>
          </a:p>
          <a:p>
            <a:pPr eaLnBrk="1" fontAlgn="auto" hangingPunct="1">
              <a:spcAft>
                <a:spcPts val="0"/>
              </a:spcAft>
              <a:buClr>
                <a:schemeClr val="accent3"/>
              </a:buClr>
              <a:buFont typeface="Wingdings 2"/>
              <a:buNone/>
              <a:defRPr/>
            </a:pPr>
            <a:endParaRPr lang="fr-FR"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re 3"/>
          <p:cNvSpPr>
            <a:spLocks noGrp="1"/>
          </p:cNvSpPr>
          <p:nvPr>
            <p:ph type="title"/>
          </p:nvPr>
        </p:nvSpPr>
        <p:spPr>
          <a:xfrm>
            <a:off x="428625" y="285750"/>
            <a:ext cx="8229600" cy="652463"/>
          </a:xfrm>
        </p:spPr>
        <p:txBody>
          <a:bodyPr/>
          <a:lstStyle/>
          <a:p>
            <a:r>
              <a:rPr lang="fr-FR" sz="3600" smtClean="0"/>
              <a:t>Références légales, circulaires et liens</a:t>
            </a:r>
          </a:p>
        </p:txBody>
      </p:sp>
      <p:sp>
        <p:nvSpPr>
          <p:cNvPr id="40963" name="Espace réservé du contenu 4"/>
          <p:cNvSpPr>
            <a:spLocks noGrp="1"/>
          </p:cNvSpPr>
          <p:nvPr>
            <p:ph sz="half" idx="1"/>
          </p:nvPr>
        </p:nvSpPr>
        <p:spPr>
          <a:xfrm>
            <a:off x="428625" y="1000125"/>
            <a:ext cx="4287392" cy="5237187"/>
          </a:xfrm>
        </p:spPr>
        <p:txBody>
          <a:bodyPr/>
          <a:lstStyle/>
          <a:p>
            <a:r>
              <a:rPr lang="fr-FR" sz="1400" b="1" dirty="0" smtClean="0"/>
              <a:t>Décret n°82-453 du 28 mai 1982 </a:t>
            </a:r>
            <a:r>
              <a:rPr lang="fr-FR" sz="1400" dirty="0" smtClean="0"/>
              <a:t>relatif à l'hygiène et à la sécurité du travail ainsi qu'à la prévention médicale dans la fonction publique </a:t>
            </a:r>
            <a:br>
              <a:rPr lang="fr-FR" sz="1400" dirty="0" smtClean="0"/>
            </a:br>
            <a:r>
              <a:rPr lang="fr-FR" sz="1100" dirty="0" smtClean="0"/>
              <a:t>Décret 84-1029 1984-11-23 art. 2 JORF 24 novembre 1984 </a:t>
            </a:r>
            <a:br>
              <a:rPr lang="fr-FR" sz="1100" dirty="0" smtClean="0"/>
            </a:br>
            <a:r>
              <a:rPr lang="fr-FR" sz="1100" dirty="0" smtClean="0"/>
              <a:t>Décret n°95-680 du 9 mai 1995 </a:t>
            </a:r>
            <a:br>
              <a:rPr lang="fr-FR" sz="1100" dirty="0" smtClean="0"/>
            </a:br>
            <a:r>
              <a:rPr lang="fr-FR" sz="1100" dirty="0" smtClean="0"/>
              <a:t>Décret n°2001-232 du 12 mars 2001 </a:t>
            </a:r>
            <a:br>
              <a:rPr lang="fr-FR" sz="1100" dirty="0" smtClean="0"/>
            </a:br>
            <a:r>
              <a:rPr lang="fr-FR" sz="1100" dirty="0" smtClean="0"/>
              <a:t>Décret n°2002-766 du 3 mai 2002 </a:t>
            </a:r>
            <a:br>
              <a:rPr lang="fr-FR" sz="1100" dirty="0" smtClean="0"/>
            </a:br>
            <a:r>
              <a:rPr lang="fr-FR" sz="1100" dirty="0" smtClean="0"/>
              <a:t>Décret n°2002-1082 du 7 août 2002 </a:t>
            </a:r>
            <a:br>
              <a:rPr lang="fr-FR" sz="1100" dirty="0" smtClean="0"/>
            </a:br>
            <a:r>
              <a:rPr lang="fr-FR" sz="1100" dirty="0" smtClean="0"/>
              <a:t>Décret n°2003-958 du 3 octobre 2003 </a:t>
            </a:r>
            <a:br>
              <a:rPr lang="fr-FR" sz="1100" dirty="0" smtClean="0"/>
            </a:br>
            <a:r>
              <a:rPr lang="fr-FR" sz="1100" dirty="0" smtClean="0"/>
              <a:t>Décret n°2011-184 du 15 février 2011 </a:t>
            </a:r>
            <a:br>
              <a:rPr lang="fr-FR" sz="1100" dirty="0" smtClean="0"/>
            </a:br>
            <a:r>
              <a:rPr lang="fr-FR" sz="1100" dirty="0" smtClean="0"/>
              <a:t>Décret n°2011-774 du 28 juin 2011 </a:t>
            </a:r>
            <a:endParaRPr lang="fr-FR" sz="1400" dirty="0" smtClean="0"/>
          </a:p>
          <a:p>
            <a:r>
              <a:rPr lang="fr-FR" sz="1400" b="1" dirty="0" smtClean="0"/>
              <a:t>Code du travail</a:t>
            </a:r>
            <a:r>
              <a:rPr lang="fr-FR" sz="1400" dirty="0" smtClean="0"/>
              <a:t/>
            </a:r>
            <a:br>
              <a:rPr lang="fr-FR" sz="1400" dirty="0" smtClean="0"/>
            </a:br>
            <a:r>
              <a:rPr lang="fr-FR" sz="1400" dirty="0" smtClean="0"/>
              <a:t>Partie législative nouvelle</a:t>
            </a:r>
          </a:p>
          <a:p>
            <a:pPr lvl="1"/>
            <a:r>
              <a:rPr lang="fr-FR" sz="1100" dirty="0" smtClean="0"/>
              <a:t>QUATRIÈME PARTIE : SANTÉ ET SÉCURITÉ AU TRAVAIL</a:t>
            </a:r>
          </a:p>
          <a:p>
            <a:pPr lvl="2"/>
            <a:r>
              <a:rPr lang="fr-FR" sz="1100" dirty="0" smtClean="0"/>
              <a:t>LIVRE Ier : Dispositions générales</a:t>
            </a:r>
            <a:endParaRPr lang="fr-FR" sz="1600" dirty="0" smtClean="0"/>
          </a:p>
          <a:p>
            <a:r>
              <a:rPr lang="fr-FR" sz="1400" b="1" dirty="0" smtClean="0"/>
              <a:t>Circulaire du 18 mai 2010 </a:t>
            </a:r>
            <a:r>
              <a:rPr lang="fr-FR" sz="1400" dirty="0" smtClean="0"/>
              <a:t>du ministère du travail, de la solidarité et de la fonction publique </a:t>
            </a:r>
            <a:r>
              <a:rPr lang="fr-FR" sz="1100" dirty="0" smtClean="0"/>
              <a:t>« Rappel des obligations des administrations d’Etat en matière d’évaluation des risques professionnels» </a:t>
            </a:r>
            <a:endParaRPr lang="fr-FR" sz="1400" dirty="0" smtClean="0"/>
          </a:p>
          <a:p>
            <a:r>
              <a:rPr lang="fr-FR" sz="1400" b="1" dirty="0" smtClean="0"/>
              <a:t>Décret n°91-1194 du 27 novembre 1991 </a:t>
            </a:r>
            <a:r>
              <a:rPr lang="fr-FR" sz="1400" dirty="0" smtClean="0"/>
              <a:t>relatif à la commission d'hygiène et de sécurité </a:t>
            </a:r>
            <a:r>
              <a:rPr lang="fr-FR" sz="1100" dirty="0" smtClean="0"/>
              <a:t>créée dans les lycées techniques ou professionnels </a:t>
            </a:r>
          </a:p>
          <a:p>
            <a:endParaRPr lang="fr-FR" sz="1400" dirty="0" smtClean="0"/>
          </a:p>
        </p:txBody>
      </p:sp>
      <p:sp>
        <p:nvSpPr>
          <p:cNvPr id="20484" name="Espace réservé du contenu 5"/>
          <p:cNvSpPr>
            <a:spLocks noGrp="1"/>
          </p:cNvSpPr>
          <p:nvPr>
            <p:ph sz="half" idx="2"/>
          </p:nvPr>
        </p:nvSpPr>
        <p:spPr>
          <a:xfrm>
            <a:off x="4643438" y="1000125"/>
            <a:ext cx="4177034" cy="5093171"/>
          </a:xfrm>
        </p:spPr>
        <p:txBody>
          <a:bodyPr/>
          <a:lstStyle/>
          <a:p>
            <a:pPr>
              <a:defRPr/>
            </a:pPr>
            <a:r>
              <a:rPr lang="fr-FR" sz="1400" dirty="0" smtClean="0"/>
              <a:t>Sites ministériels :</a:t>
            </a:r>
            <a:br>
              <a:rPr lang="fr-FR" sz="1400" dirty="0" smtClean="0"/>
            </a:br>
            <a:r>
              <a:rPr lang="fr-FR" sz="1400" dirty="0" smtClean="0">
                <a:hlinkClick r:id="rId3"/>
              </a:rPr>
              <a:t>http://www.education.gouv.fr/cid4253/evaluer-et-prevenir-les-risques-professionnels.html#programme-annuel-de-prevention-des-risques-professionnels</a:t>
            </a:r>
            <a:endParaRPr lang="fr-FR" sz="1400" dirty="0" smtClean="0"/>
          </a:p>
          <a:p>
            <a:pPr>
              <a:buNone/>
              <a:defRPr/>
            </a:pPr>
            <a:r>
              <a:rPr lang="fr-FR" sz="1400" dirty="0" smtClean="0">
                <a:hlinkClick r:id="rId4"/>
              </a:rPr>
              <a:t/>
            </a:r>
            <a:br>
              <a:rPr lang="fr-FR" sz="1400" dirty="0" smtClean="0">
                <a:hlinkClick r:id="rId4"/>
              </a:rPr>
            </a:br>
            <a:r>
              <a:rPr lang="fr-FR" sz="1400" dirty="0" smtClean="0">
                <a:hlinkClick r:id="rId4"/>
              </a:rPr>
              <a:t>ftp://trf.education.gouv.fr/pub/edutel/syst/ons/CHS.pdf</a:t>
            </a:r>
            <a:r>
              <a:rPr lang="fr-FR" sz="1400" dirty="0" smtClean="0"/>
              <a:t/>
            </a:r>
            <a:br>
              <a:rPr lang="fr-FR" sz="1400" dirty="0" smtClean="0"/>
            </a:br>
            <a:endParaRPr lang="fr-FR" sz="1400" dirty="0" smtClean="0"/>
          </a:p>
          <a:p>
            <a:pPr>
              <a:defRPr/>
            </a:pPr>
            <a:r>
              <a:rPr lang="fr-FR" sz="1400" dirty="0" smtClean="0"/>
              <a:t>INRS : </a:t>
            </a:r>
            <a:r>
              <a:rPr lang="fr-FR" sz="1400" dirty="0" smtClean="0">
                <a:hlinkClick r:id="rId5"/>
              </a:rPr>
              <a:t>http://www.inrs.fr/securite/sante_au_travail.html</a:t>
            </a:r>
            <a:r>
              <a:rPr lang="fr-FR" sz="1400" dirty="0" smtClean="0"/>
              <a:t/>
            </a:r>
            <a:br>
              <a:rPr lang="fr-FR" sz="1400" dirty="0" smtClean="0"/>
            </a:br>
            <a:endParaRPr lang="fr-FR" sz="1400" dirty="0" smtClean="0"/>
          </a:p>
          <a:p>
            <a:pPr>
              <a:defRPr/>
            </a:pPr>
            <a:r>
              <a:rPr lang="fr-FR" sz="1400" dirty="0" err="1" smtClean="0"/>
              <a:t>LégiFrance</a:t>
            </a:r>
            <a:r>
              <a:rPr lang="fr-FR" sz="1400" dirty="0" smtClean="0"/>
              <a:t> :</a:t>
            </a:r>
            <a:br>
              <a:rPr lang="fr-FR" sz="1400" dirty="0" smtClean="0"/>
            </a:br>
            <a:r>
              <a:rPr lang="fr-FR" sz="1400" dirty="0" smtClean="0">
                <a:hlinkClick r:id="rId6"/>
              </a:rPr>
              <a:t>http://www.legifrance.gouv.fr/code du travail</a:t>
            </a:r>
            <a:r>
              <a:rPr lang="fr-FR" sz="1400" dirty="0" smtClean="0"/>
              <a:t/>
            </a:r>
            <a:br>
              <a:rPr lang="fr-FR" sz="1400" dirty="0" smtClean="0"/>
            </a:br>
            <a:endParaRPr lang="fr-FR" sz="1400" dirty="0" smtClean="0"/>
          </a:p>
          <a:p>
            <a:pPr>
              <a:defRPr/>
            </a:pPr>
            <a:r>
              <a:rPr lang="fr-FR" sz="1400" dirty="0" smtClean="0"/>
              <a:t>Sites académiques :</a:t>
            </a:r>
          </a:p>
          <a:p>
            <a:pPr lvl="1">
              <a:defRPr/>
            </a:pPr>
            <a:r>
              <a:rPr lang="fr-FR" sz="1050" dirty="0" smtClean="0"/>
              <a:t>Toulouse : </a:t>
            </a:r>
            <a:r>
              <a:rPr lang="fr-FR" sz="1050" dirty="0" smtClean="0">
                <a:hlinkClick r:id="rId7"/>
              </a:rPr>
              <a:t>http://www.ac-toulouse.fr/web/personnels/60-ressources-professionnelles.php</a:t>
            </a:r>
            <a:endParaRPr lang="fr-FR" sz="1050" dirty="0" smtClean="0"/>
          </a:p>
          <a:p>
            <a:pPr lvl="1">
              <a:defRPr/>
            </a:pPr>
            <a:r>
              <a:rPr lang="fr-FR" sz="1050" dirty="0" smtClean="0"/>
              <a:t>Rouen : </a:t>
            </a:r>
            <a:r>
              <a:rPr lang="fr-FR" sz="1050" dirty="0" smtClean="0">
                <a:hlinkClick r:id="rId8"/>
              </a:rPr>
              <a:t>http://www.ac-rouen.fr/personnels-et-recrutement/dossiers-communs/guide-d-elaboration-du-document-unique-d-un-etablissement-du-second-degre-6064.kjsp</a:t>
            </a:r>
            <a:endParaRPr lang="fr-FR" sz="1050" dirty="0" smtClean="0"/>
          </a:p>
          <a:p>
            <a:pPr lvl="1">
              <a:defRPr/>
            </a:pPr>
            <a:endParaRPr lang="fr-FR" sz="1200" dirty="0" smtClean="0"/>
          </a:p>
        </p:txBody>
      </p:sp>
      <p:sp>
        <p:nvSpPr>
          <p:cNvPr id="12" name="Bouton d'action : Précédent 11">
            <a:hlinkClick r:id="" action="ppaction://hlinkshowjump?jump=lastslideviewed" highlightClick="1"/>
          </p:cNvPr>
          <p:cNvSpPr/>
          <p:nvPr/>
        </p:nvSpPr>
        <p:spPr>
          <a:xfrm>
            <a:off x="8929688" y="6643688"/>
            <a:ext cx="214312" cy="214312"/>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nvPr>
        </p:nvGraphicFramePr>
        <p:xfrm>
          <a:off x="0" y="0"/>
          <a:ext cx="9144000" cy="6858006"/>
        </p:xfrm>
        <a:graphic>
          <a:graphicData uri="http://schemas.openxmlformats.org/drawingml/2006/table">
            <a:tbl>
              <a:tblPr firstRow="1" bandRow="1">
                <a:tableStyleId>{69CF1AB2-1976-4502-BF36-3FF5EA218861}</a:tableStyleId>
              </a:tblPr>
              <a:tblGrid>
                <a:gridCol w="1857356"/>
                <a:gridCol w="7286644"/>
              </a:tblGrid>
              <a:tr h="215857">
                <a:tc>
                  <a:txBody>
                    <a:bodyPr/>
                    <a:lstStyle/>
                    <a:p>
                      <a:pPr>
                        <a:lnSpc>
                          <a:spcPct val="115000"/>
                        </a:lnSpc>
                        <a:spcAft>
                          <a:spcPts val="0"/>
                        </a:spcAft>
                      </a:pPr>
                      <a:r>
                        <a:rPr lang="fr-FR" sz="1200" b="1" dirty="0"/>
                        <a:t>Sécurité </a:t>
                      </a:r>
                      <a:endParaRPr lang="fr-FR" sz="1100" b="1" dirty="0">
                        <a:latin typeface="Calibri"/>
                        <a:ea typeface="Calibri"/>
                        <a:cs typeface="Times New Roman"/>
                      </a:endParaRPr>
                    </a:p>
                  </a:txBody>
                  <a:tcPr marL="68580" marR="68580" marT="0" marB="0"/>
                </a:tc>
                <a:tc>
                  <a:txBody>
                    <a:bodyPr/>
                    <a:lstStyle/>
                    <a:p>
                      <a:pPr>
                        <a:lnSpc>
                          <a:spcPct val="115000"/>
                        </a:lnSpc>
                        <a:spcAft>
                          <a:spcPts val="0"/>
                        </a:spcAft>
                      </a:pPr>
                      <a:r>
                        <a:rPr lang="fr-FR" sz="1200" b="0" dirty="0"/>
                        <a:t>Absence de toute cause susceptible de porter atteinte à l'intégrité physique d'un opérateur.</a:t>
                      </a:r>
                      <a:endParaRPr lang="fr-FR" sz="1100" b="0" dirty="0">
                        <a:latin typeface="Calibri"/>
                        <a:ea typeface="Calibri"/>
                        <a:cs typeface="Times New Roman"/>
                      </a:endParaRPr>
                    </a:p>
                  </a:txBody>
                  <a:tcPr marL="68580" marR="68580" marT="0" marB="0"/>
                </a:tc>
              </a:tr>
              <a:tr h="423653">
                <a:tc>
                  <a:txBody>
                    <a:bodyPr/>
                    <a:lstStyle/>
                    <a:p>
                      <a:pPr>
                        <a:lnSpc>
                          <a:spcPct val="115000"/>
                        </a:lnSpc>
                        <a:spcAft>
                          <a:spcPts val="0"/>
                        </a:spcAft>
                      </a:pPr>
                      <a:r>
                        <a:rPr lang="fr-FR" sz="1200" b="1" dirty="0"/>
                        <a:t>Hygiène </a:t>
                      </a:r>
                      <a:endParaRPr lang="fr-FR" sz="1100" b="1" dirty="0">
                        <a:latin typeface="Calibri"/>
                        <a:ea typeface="Calibri"/>
                        <a:cs typeface="Times New Roman"/>
                      </a:endParaRPr>
                    </a:p>
                  </a:txBody>
                  <a:tcPr marL="68580" marR="68580" marT="0" marB="0"/>
                </a:tc>
                <a:tc>
                  <a:txBody>
                    <a:bodyPr/>
                    <a:lstStyle/>
                    <a:p>
                      <a:pPr>
                        <a:lnSpc>
                          <a:spcPct val="115000"/>
                        </a:lnSpc>
                        <a:spcAft>
                          <a:spcPts val="0"/>
                        </a:spcAft>
                      </a:pPr>
                      <a:r>
                        <a:rPr lang="fr-FR" sz="1200" dirty="0"/>
                        <a:t>Concept englobant des mesures individuelles, de propreté et salubrité des lieux de travail, de prévention de maladies professionnelles.</a:t>
                      </a:r>
                      <a:endParaRPr lang="fr-FR" sz="1100" dirty="0">
                        <a:latin typeface="Calibri"/>
                        <a:ea typeface="Calibri"/>
                        <a:cs typeface="Times New Roman"/>
                      </a:endParaRPr>
                    </a:p>
                  </a:txBody>
                  <a:tcPr marL="68580" marR="68580" marT="0" marB="0"/>
                </a:tc>
              </a:tr>
              <a:tr h="423653">
                <a:tc>
                  <a:txBody>
                    <a:bodyPr/>
                    <a:lstStyle/>
                    <a:p>
                      <a:pPr>
                        <a:lnSpc>
                          <a:spcPct val="115000"/>
                        </a:lnSpc>
                        <a:spcAft>
                          <a:spcPts val="0"/>
                        </a:spcAft>
                      </a:pPr>
                      <a:r>
                        <a:rPr lang="fr-FR" sz="1200" b="1"/>
                        <a:t>Santé au travail </a:t>
                      </a:r>
                      <a:endParaRPr lang="fr-FR" sz="1100" b="1">
                        <a:latin typeface="Calibri"/>
                        <a:ea typeface="Calibri"/>
                        <a:cs typeface="Times New Roman"/>
                      </a:endParaRPr>
                    </a:p>
                  </a:txBody>
                  <a:tcPr marL="68580" marR="68580" marT="0" marB="0"/>
                </a:tc>
                <a:tc>
                  <a:txBody>
                    <a:bodyPr/>
                    <a:lstStyle/>
                    <a:p>
                      <a:pPr>
                        <a:lnSpc>
                          <a:spcPct val="115000"/>
                        </a:lnSpc>
                        <a:spcAft>
                          <a:spcPts val="0"/>
                        </a:spcAft>
                      </a:pPr>
                      <a:r>
                        <a:rPr lang="fr-FR" sz="1200"/>
                        <a:t>Bien-être physique, psychique et social du salarié (définition de l’OMS - Organisation Mondiale de la Santé).</a:t>
                      </a:r>
                      <a:endParaRPr lang="fr-FR" sz="1100">
                        <a:latin typeface="Calibri"/>
                        <a:ea typeface="Calibri"/>
                        <a:cs typeface="Times New Roman"/>
                      </a:endParaRPr>
                    </a:p>
                  </a:txBody>
                  <a:tcPr marL="68580" marR="68580" marT="0" marB="0"/>
                </a:tc>
              </a:tr>
              <a:tr h="423653">
                <a:tc>
                  <a:txBody>
                    <a:bodyPr/>
                    <a:lstStyle/>
                    <a:p>
                      <a:pPr>
                        <a:lnSpc>
                          <a:spcPct val="115000"/>
                        </a:lnSpc>
                        <a:spcAft>
                          <a:spcPts val="0"/>
                        </a:spcAft>
                      </a:pPr>
                      <a:r>
                        <a:rPr lang="fr-FR" sz="1200" b="1"/>
                        <a:t>Unité de travail </a:t>
                      </a:r>
                      <a:endParaRPr lang="fr-FR" sz="1100" b="1">
                        <a:latin typeface="Calibri"/>
                        <a:ea typeface="Calibri"/>
                        <a:cs typeface="Times New Roman"/>
                      </a:endParaRPr>
                    </a:p>
                  </a:txBody>
                  <a:tcPr marL="68580" marR="68580" marT="0" marB="0"/>
                </a:tc>
                <a:tc>
                  <a:txBody>
                    <a:bodyPr/>
                    <a:lstStyle/>
                    <a:p>
                      <a:pPr>
                        <a:lnSpc>
                          <a:spcPct val="115000"/>
                        </a:lnSpc>
                        <a:spcAft>
                          <a:spcPts val="0"/>
                        </a:spcAft>
                      </a:pPr>
                      <a:r>
                        <a:rPr lang="fr-FR" sz="1200"/>
                        <a:t>C'est l'addition d'une activité, d'un espace, d'un opérateur (regroupement d'un ou plusieurs postes de travail où les situations de travail présentent les mêmes caractéristiques).</a:t>
                      </a:r>
                      <a:endParaRPr lang="fr-FR" sz="1100">
                        <a:latin typeface="Calibri"/>
                        <a:ea typeface="Calibri"/>
                        <a:cs typeface="Times New Roman"/>
                      </a:endParaRPr>
                    </a:p>
                  </a:txBody>
                  <a:tcPr marL="68580" marR="68580" marT="0" marB="0"/>
                </a:tc>
              </a:tr>
              <a:tr h="423653">
                <a:tc>
                  <a:txBody>
                    <a:bodyPr/>
                    <a:lstStyle/>
                    <a:p>
                      <a:pPr>
                        <a:lnSpc>
                          <a:spcPct val="115000"/>
                        </a:lnSpc>
                        <a:spcAft>
                          <a:spcPts val="0"/>
                        </a:spcAft>
                      </a:pPr>
                      <a:r>
                        <a:rPr lang="fr-FR" sz="1200" b="1"/>
                        <a:t>Conditions de travail </a:t>
                      </a:r>
                      <a:endParaRPr lang="fr-FR" sz="1100" b="1">
                        <a:latin typeface="Calibri"/>
                        <a:ea typeface="Calibri"/>
                        <a:cs typeface="Times New Roman"/>
                      </a:endParaRPr>
                    </a:p>
                  </a:txBody>
                  <a:tcPr marL="68580" marR="68580" marT="0" marB="0"/>
                </a:tc>
                <a:tc>
                  <a:txBody>
                    <a:bodyPr/>
                    <a:lstStyle/>
                    <a:p>
                      <a:pPr>
                        <a:lnSpc>
                          <a:spcPct val="115000"/>
                        </a:lnSpc>
                        <a:spcAft>
                          <a:spcPts val="0"/>
                        </a:spcAft>
                      </a:pPr>
                      <a:r>
                        <a:rPr lang="fr-FR" sz="1200"/>
                        <a:t>Cette notion intègre les concepts d'hygiène, de sécurité, de risques professionnels, d'organisation du travail, de prévention du stress physique et mental.</a:t>
                      </a:r>
                      <a:endParaRPr lang="fr-FR" sz="1100">
                        <a:latin typeface="Calibri"/>
                        <a:ea typeface="Calibri"/>
                        <a:cs typeface="Times New Roman"/>
                      </a:endParaRPr>
                    </a:p>
                  </a:txBody>
                  <a:tcPr marL="68580" marR="68580" marT="0" marB="0"/>
                </a:tc>
              </a:tr>
              <a:tr h="423653">
                <a:tc>
                  <a:txBody>
                    <a:bodyPr/>
                    <a:lstStyle/>
                    <a:p>
                      <a:pPr>
                        <a:lnSpc>
                          <a:spcPct val="115000"/>
                        </a:lnSpc>
                        <a:spcAft>
                          <a:spcPts val="0"/>
                        </a:spcAft>
                      </a:pPr>
                      <a:r>
                        <a:rPr lang="fr-FR" sz="1200" b="1"/>
                        <a:t>Risques professionnels </a:t>
                      </a:r>
                      <a:endParaRPr lang="fr-FR" sz="1100" b="1">
                        <a:latin typeface="Calibri"/>
                        <a:ea typeface="Calibri"/>
                        <a:cs typeface="Times New Roman"/>
                      </a:endParaRPr>
                    </a:p>
                  </a:txBody>
                  <a:tcPr marL="68580" marR="68580" marT="0" marB="0"/>
                </a:tc>
                <a:tc>
                  <a:txBody>
                    <a:bodyPr/>
                    <a:lstStyle/>
                    <a:p>
                      <a:pPr>
                        <a:lnSpc>
                          <a:spcPct val="115000"/>
                        </a:lnSpc>
                        <a:spcAft>
                          <a:spcPts val="0"/>
                        </a:spcAft>
                      </a:pPr>
                      <a:r>
                        <a:rPr lang="fr-FR" sz="1200"/>
                        <a:t>Risques liés à l'activité professionnelle. Ce sont des risques dont la prévention ne peut être obtenue par la seule application de textes réglementaires.</a:t>
                      </a:r>
                      <a:endParaRPr lang="fr-FR" sz="1100">
                        <a:latin typeface="Calibri"/>
                        <a:ea typeface="Calibri"/>
                        <a:cs typeface="Times New Roman"/>
                      </a:endParaRPr>
                    </a:p>
                  </a:txBody>
                  <a:tcPr marL="68580" marR="68580" marT="0" marB="0"/>
                </a:tc>
              </a:tr>
              <a:tr h="423653">
                <a:tc>
                  <a:txBody>
                    <a:bodyPr/>
                    <a:lstStyle/>
                    <a:p>
                      <a:pPr>
                        <a:lnSpc>
                          <a:spcPct val="115000"/>
                        </a:lnSpc>
                        <a:spcAft>
                          <a:spcPts val="0"/>
                        </a:spcAft>
                      </a:pPr>
                      <a:r>
                        <a:rPr lang="fr-FR" sz="1200" b="1"/>
                        <a:t>Danger</a:t>
                      </a:r>
                      <a:endParaRPr lang="fr-FR" sz="1100" b="1">
                        <a:latin typeface="Calibri"/>
                        <a:ea typeface="Calibri"/>
                        <a:cs typeface="Times New Roman"/>
                      </a:endParaRPr>
                    </a:p>
                  </a:txBody>
                  <a:tcPr marL="68580" marR="68580" marT="0" marB="0"/>
                </a:tc>
                <a:tc>
                  <a:txBody>
                    <a:bodyPr/>
                    <a:lstStyle/>
                    <a:p>
                      <a:pPr>
                        <a:lnSpc>
                          <a:spcPct val="115000"/>
                        </a:lnSpc>
                        <a:spcAft>
                          <a:spcPts val="0"/>
                        </a:spcAft>
                      </a:pPr>
                      <a:r>
                        <a:rPr lang="fr-FR" sz="1200"/>
                        <a:t>Propriété ou capacité intrinsèque par laquelle une chose (équipement, substance, méthode de travail) est susceptible de causer un dommage.</a:t>
                      </a:r>
                      <a:endParaRPr lang="fr-FR" sz="1100">
                        <a:latin typeface="Calibri"/>
                        <a:ea typeface="Calibri"/>
                        <a:cs typeface="Times New Roman"/>
                      </a:endParaRPr>
                    </a:p>
                  </a:txBody>
                  <a:tcPr marL="68580" marR="68580" marT="0" marB="0"/>
                </a:tc>
              </a:tr>
              <a:tr h="635479">
                <a:tc>
                  <a:txBody>
                    <a:bodyPr/>
                    <a:lstStyle/>
                    <a:p>
                      <a:pPr>
                        <a:lnSpc>
                          <a:spcPct val="115000"/>
                        </a:lnSpc>
                        <a:spcAft>
                          <a:spcPts val="0"/>
                        </a:spcAft>
                      </a:pPr>
                      <a:r>
                        <a:rPr lang="fr-FR" sz="1200" b="1"/>
                        <a:t>Risque </a:t>
                      </a:r>
                      <a:endParaRPr lang="fr-FR" sz="1100" b="1">
                        <a:latin typeface="Calibri"/>
                        <a:ea typeface="Calibri"/>
                        <a:cs typeface="Times New Roman"/>
                      </a:endParaRPr>
                    </a:p>
                  </a:txBody>
                  <a:tcPr marL="68580" marR="68580" marT="0" marB="0"/>
                </a:tc>
                <a:tc>
                  <a:txBody>
                    <a:bodyPr/>
                    <a:lstStyle/>
                    <a:p>
                      <a:pPr>
                        <a:lnSpc>
                          <a:spcPct val="115000"/>
                        </a:lnSpc>
                        <a:spcAft>
                          <a:spcPts val="0"/>
                        </a:spcAft>
                      </a:pPr>
                      <a:r>
                        <a:rPr lang="fr-FR" sz="1200"/>
                        <a:t>C'est l'exposition d'un salarié à un danger. C'est le couple « probabilité d'occurrence/gravité des conséquences » appliqué à un événement non souhaité. La probabilité de survenance est le produit de la fréquence d’exposition au danger par le niveau d’exposition.</a:t>
                      </a:r>
                      <a:endParaRPr lang="fr-FR" sz="1100">
                        <a:latin typeface="Calibri"/>
                        <a:ea typeface="Calibri"/>
                        <a:cs typeface="Times New Roman"/>
                      </a:endParaRPr>
                    </a:p>
                  </a:txBody>
                  <a:tcPr marL="68580" marR="68580" marT="0" marB="0"/>
                </a:tc>
              </a:tr>
              <a:tr h="410030">
                <a:tc>
                  <a:txBody>
                    <a:bodyPr/>
                    <a:lstStyle/>
                    <a:p>
                      <a:pPr>
                        <a:lnSpc>
                          <a:spcPct val="115000"/>
                        </a:lnSpc>
                        <a:spcAft>
                          <a:spcPts val="0"/>
                        </a:spcAft>
                      </a:pPr>
                      <a:r>
                        <a:rPr lang="fr-FR" sz="1200" b="1"/>
                        <a:t>Risques acceptables</a:t>
                      </a:r>
                      <a:endParaRPr lang="fr-FR" sz="1100" b="1">
                        <a:latin typeface="Calibri"/>
                        <a:ea typeface="Calibri"/>
                        <a:cs typeface="Times New Roman"/>
                      </a:endParaRPr>
                    </a:p>
                  </a:txBody>
                  <a:tcPr marL="68580" marR="68580" marT="0" marB="0"/>
                </a:tc>
                <a:tc>
                  <a:txBody>
                    <a:bodyPr/>
                    <a:lstStyle/>
                    <a:p>
                      <a:pPr>
                        <a:lnSpc>
                          <a:spcPct val="115000"/>
                        </a:lnSpc>
                        <a:spcAft>
                          <a:spcPts val="0"/>
                        </a:spcAft>
                      </a:pPr>
                      <a:r>
                        <a:rPr lang="fr-FR" sz="1200" dirty="0"/>
                        <a:t>La notion d'acceptabilité est fixée au cas par cas par la réglementation (normes techniques, valeur limite d'exposition à un agent chimique...)</a:t>
                      </a:r>
                      <a:endParaRPr lang="fr-FR" sz="1100" dirty="0">
                        <a:latin typeface="Calibri"/>
                        <a:ea typeface="Calibri"/>
                        <a:cs typeface="Times New Roman"/>
                      </a:endParaRPr>
                    </a:p>
                  </a:txBody>
                  <a:tcPr marL="68580" marR="68580" marT="0" marB="0"/>
                </a:tc>
              </a:tr>
              <a:tr h="226050">
                <a:tc>
                  <a:txBody>
                    <a:bodyPr/>
                    <a:lstStyle/>
                    <a:p>
                      <a:pPr>
                        <a:lnSpc>
                          <a:spcPct val="115000"/>
                        </a:lnSpc>
                        <a:spcAft>
                          <a:spcPts val="0"/>
                        </a:spcAft>
                      </a:pPr>
                      <a:r>
                        <a:rPr lang="fr-FR" sz="1200" b="1"/>
                        <a:t>Consigne </a:t>
                      </a:r>
                      <a:endParaRPr lang="fr-FR" sz="1100" b="1">
                        <a:latin typeface="Calibri"/>
                        <a:ea typeface="Calibri"/>
                        <a:cs typeface="Times New Roman"/>
                      </a:endParaRPr>
                    </a:p>
                  </a:txBody>
                  <a:tcPr marL="68580" marR="68580" marT="0" marB="0"/>
                </a:tc>
                <a:tc>
                  <a:txBody>
                    <a:bodyPr/>
                    <a:lstStyle/>
                    <a:p>
                      <a:pPr>
                        <a:lnSpc>
                          <a:spcPct val="115000"/>
                        </a:lnSpc>
                        <a:spcAft>
                          <a:spcPts val="0"/>
                        </a:spcAft>
                      </a:pPr>
                      <a:r>
                        <a:rPr lang="fr-FR" sz="1200" dirty="0"/>
                        <a:t>Instruction formelle donnée.</a:t>
                      </a:r>
                      <a:endParaRPr lang="fr-FR" sz="1100" dirty="0">
                        <a:latin typeface="Calibri"/>
                        <a:ea typeface="Calibri"/>
                        <a:cs typeface="Times New Roman"/>
                      </a:endParaRPr>
                    </a:p>
                  </a:txBody>
                  <a:tcPr marL="68580" marR="68580" marT="0" marB="0"/>
                </a:tc>
              </a:tr>
              <a:tr h="847305">
                <a:tc>
                  <a:txBody>
                    <a:bodyPr/>
                    <a:lstStyle/>
                    <a:p>
                      <a:pPr>
                        <a:lnSpc>
                          <a:spcPct val="115000"/>
                        </a:lnSpc>
                        <a:spcAft>
                          <a:spcPts val="0"/>
                        </a:spcAft>
                      </a:pPr>
                      <a:r>
                        <a:rPr lang="fr-FR" sz="1200" b="1"/>
                        <a:t>Consignation machine</a:t>
                      </a:r>
                      <a:endParaRPr lang="fr-FR" sz="1100" b="1">
                        <a:latin typeface="Calibri"/>
                        <a:ea typeface="Calibri"/>
                        <a:cs typeface="Times New Roman"/>
                      </a:endParaRPr>
                    </a:p>
                  </a:txBody>
                  <a:tcPr marL="68580" marR="68580" marT="0" marB="0"/>
                </a:tc>
                <a:tc>
                  <a:txBody>
                    <a:bodyPr/>
                    <a:lstStyle/>
                    <a:p>
                      <a:pPr>
                        <a:lnSpc>
                          <a:spcPct val="115000"/>
                        </a:lnSpc>
                        <a:spcAft>
                          <a:spcPts val="0"/>
                        </a:spcAft>
                      </a:pPr>
                      <a:r>
                        <a:rPr lang="fr-FR" sz="1200" dirty="0"/>
                        <a:t>Pour le risque lié aux machines, c’est l’ensemble des dispositions qui mettent et maintiennent en sécurité (si possible par un moyen physique) une machine de façon qu’un changement d’état (sa remise en état de marche, la fermeture d’un circuit électrique, l’ouverture d’une vanne…) soit impossible sans l’action volontaire de tous les intervenants.</a:t>
                      </a:r>
                      <a:endParaRPr lang="fr-FR" sz="1100" dirty="0">
                        <a:latin typeface="Calibri"/>
                        <a:ea typeface="Calibri"/>
                        <a:cs typeface="Times New Roman"/>
                      </a:endParaRPr>
                    </a:p>
                  </a:txBody>
                  <a:tcPr marL="68580" marR="68580" marT="0" marB="0"/>
                </a:tc>
              </a:tr>
              <a:tr h="635479">
                <a:tc>
                  <a:txBody>
                    <a:bodyPr/>
                    <a:lstStyle/>
                    <a:p>
                      <a:pPr>
                        <a:lnSpc>
                          <a:spcPct val="115000"/>
                        </a:lnSpc>
                        <a:spcAft>
                          <a:spcPts val="0"/>
                        </a:spcAft>
                      </a:pPr>
                      <a:r>
                        <a:rPr lang="fr-FR" sz="1200" b="1"/>
                        <a:t>Consignation électrique</a:t>
                      </a:r>
                      <a:endParaRPr lang="fr-FR" sz="1100" b="1">
                        <a:latin typeface="Calibri"/>
                        <a:ea typeface="Calibri"/>
                        <a:cs typeface="Times New Roman"/>
                      </a:endParaRPr>
                    </a:p>
                  </a:txBody>
                  <a:tcPr marL="68580" marR="68580" marT="0" marB="0"/>
                </a:tc>
                <a:tc>
                  <a:txBody>
                    <a:bodyPr/>
                    <a:lstStyle/>
                    <a:p>
                      <a:pPr>
                        <a:lnSpc>
                          <a:spcPct val="115000"/>
                        </a:lnSpc>
                        <a:spcAft>
                          <a:spcPts val="0"/>
                        </a:spcAft>
                      </a:pPr>
                      <a:r>
                        <a:rPr lang="fr-FR" sz="1200"/>
                        <a:t>Pour le risque lié aux installations électriques, c’est la séparation de toute source possible d’énergie électrique. C’est la condamnation en position d’ouverture des dispositifs assurant le sectionnement et la vérification de l’absence de tension.</a:t>
                      </a:r>
                      <a:endParaRPr lang="fr-FR" sz="1100">
                        <a:latin typeface="Calibri"/>
                        <a:ea typeface="Calibri"/>
                        <a:cs typeface="Times New Roman"/>
                      </a:endParaRPr>
                    </a:p>
                  </a:txBody>
                  <a:tcPr marL="68580" marR="68580" marT="0" marB="0"/>
                </a:tc>
              </a:tr>
              <a:tr h="423653">
                <a:tc>
                  <a:txBody>
                    <a:bodyPr/>
                    <a:lstStyle/>
                    <a:p>
                      <a:pPr>
                        <a:lnSpc>
                          <a:spcPct val="115000"/>
                        </a:lnSpc>
                        <a:spcAft>
                          <a:spcPts val="0"/>
                        </a:spcAft>
                      </a:pPr>
                      <a:r>
                        <a:rPr lang="fr-FR" sz="1200" b="1"/>
                        <a:t>Prévention </a:t>
                      </a:r>
                      <a:endParaRPr lang="fr-FR" sz="1100" b="1">
                        <a:latin typeface="Calibri"/>
                        <a:ea typeface="Calibri"/>
                        <a:cs typeface="Times New Roman"/>
                      </a:endParaRPr>
                    </a:p>
                  </a:txBody>
                  <a:tcPr marL="68580" marR="68580" marT="0" marB="0"/>
                </a:tc>
                <a:tc>
                  <a:txBody>
                    <a:bodyPr/>
                    <a:lstStyle/>
                    <a:p>
                      <a:pPr>
                        <a:lnSpc>
                          <a:spcPct val="115000"/>
                        </a:lnSpc>
                        <a:spcAft>
                          <a:spcPts val="0"/>
                        </a:spcAft>
                      </a:pPr>
                      <a:r>
                        <a:rPr lang="fr-FR" sz="1200"/>
                        <a:t>Acte par lequel on agit sur un évènement possible, afin de l’empêcher de se produire, ou à défaut de pouvoir l’empêcher, de diminuer ses conséquences néfastes.</a:t>
                      </a:r>
                      <a:endParaRPr lang="fr-FR" sz="1100">
                        <a:latin typeface="Calibri"/>
                        <a:ea typeface="Calibri"/>
                        <a:cs typeface="Times New Roman"/>
                      </a:endParaRPr>
                    </a:p>
                  </a:txBody>
                  <a:tcPr marL="68580" marR="68580" marT="0" marB="0"/>
                </a:tc>
              </a:tr>
              <a:tr h="252135">
                <a:tc>
                  <a:txBody>
                    <a:bodyPr/>
                    <a:lstStyle/>
                    <a:p>
                      <a:pPr>
                        <a:lnSpc>
                          <a:spcPct val="115000"/>
                        </a:lnSpc>
                        <a:spcAft>
                          <a:spcPts val="0"/>
                        </a:spcAft>
                      </a:pPr>
                      <a:r>
                        <a:rPr lang="fr-FR" sz="1200" b="1"/>
                        <a:t>Travail décrit </a:t>
                      </a:r>
                      <a:endParaRPr lang="fr-FR" sz="1100" b="1">
                        <a:latin typeface="Calibri"/>
                        <a:ea typeface="Calibri"/>
                        <a:cs typeface="Times New Roman"/>
                      </a:endParaRPr>
                    </a:p>
                  </a:txBody>
                  <a:tcPr marL="68580" marR="68580" marT="0" marB="0"/>
                </a:tc>
                <a:tc>
                  <a:txBody>
                    <a:bodyPr/>
                    <a:lstStyle/>
                    <a:p>
                      <a:pPr>
                        <a:lnSpc>
                          <a:spcPct val="115000"/>
                        </a:lnSpc>
                        <a:spcAft>
                          <a:spcPts val="0"/>
                        </a:spcAft>
                      </a:pPr>
                      <a:r>
                        <a:rPr lang="fr-FR" sz="1200"/>
                        <a:t>Travail que les opérateurs croient et disent faire.</a:t>
                      </a:r>
                      <a:endParaRPr lang="fr-FR" sz="1100">
                        <a:latin typeface="Calibri"/>
                        <a:ea typeface="Calibri"/>
                        <a:cs typeface="Times New Roman"/>
                      </a:endParaRPr>
                    </a:p>
                  </a:txBody>
                  <a:tcPr marL="68580" marR="68580" marT="0" marB="0"/>
                </a:tc>
              </a:tr>
              <a:tr h="423653">
                <a:tc>
                  <a:txBody>
                    <a:bodyPr/>
                    <a:lstStyle/>
                    <a:p>
                      <a:pPr>
                        <a:lnSpc>
                          <a:spcPct val="115000"/>
                        </a:lnSpc>
                        <a:spcAft>
                          <a:spcPts val="0"/>
                        </a:spcAft>
                      </a:pPr>
                      <a:r>
                        <a:rPr lang="fr-FR" sz="1200" b="1"/>
                        <a:t>Travail prescrit </a:t>
                      </a:r>
                      <a:endParaRPr lang="fr-FR" sz="1100" b="1">
                        <a:latin typeface="Calibri"/>
                        <a:ea typeface="Calibri"/>
                        <a:cs typeface="Times New Roman"/>
                      </a:endParaRPr>
                    </a:p>
                  </a:txBody>
                  <a:tcPr marL="68580" marR="68580" marT="0" marB="0"/>
                </a:tc>
                <a:tc>
                  <a:txBody>
                    <a:bodyPr/>
                    <a:lstStyle/>
                    <a:p>
                      <a:pPr>
                        <a:lnSpc>
                          <a:spcPct val="115000"/>
                        </a:lnSpc>
                        <a:spcAft>
                          <a:spcPts val="0"/>
                        </a:spcAft>
                      </a:pPr>
                      <a:r>
                        <a:rPr lang="fr-FR" sz="1200"/>
                        <a:t>Travail qui est à faire. C’est celui qui est prévu dans les modes opératoires, les consignes, les instructions.</a:t>
                      </a:r>
                      <a:endParaRPr lang="fr-FR" sz="1100">
                        <a:latin typeface="Calibri"/>
                        <a:ea typeface="Calibri"/>
                        <a:cs typeface="Times New Roman"/>
                      </a:endParaRPr>
                    </a:p>
                  </a:txBody>
                  <a:tcPr marL="68580" marR="68580" marT="0" marB="0"/>
                </a:tc>
              </a:tr>
              <a:tr h="246447">
                <a:tc>
                  <a:txBody>
                    <a:bodyPr/>
                    <a:lstStyle/>
                    <a:p>
                      <a:pPr>
                        <a:lnSpc>
                          <a:spcPct val="115000"/>
                        </a:lnSpc>
                        <a:spcAft>
                          <a:spcPts val="0"/>
                        </a:spcAft>
                      </a:pPr>
                      <a:r>
                        <a:rPr lang="fr-FR" sz="1200" b="1"/>
                        <a:t>Travail réel </a:t>
                      </a:r>
                      <a:endParaRPr lang="fr-FR" sz="1100" b="1">
                        <a:latin typeface="Calibri"/>
                        <a:ea typeface="Calibri"/>
                        <a:cs typeface="Times New Roman"/>
                      </a:endParaRPr>
                    </a:p>
                  </a:txBody>
                  <a:tcPr marL="68580" marR="68580" marT="0" marB="0"/>
                </a:tc>
                <a:tc>
                  <a:txBody>
                    <a:bodyPr/>
                    <a:lstStyle/>
                    <a:p>
                      <a:pPr>
                        <a:lnSpc>
                          <a:spcPct val="115000"/>
                        </a:lnSpc>
                        <a:spcAft>
                          <a:spcPts val="0"/>
                        </a:spcAft>
                      </a:pPr>
                      <a:r>
                        <a:rPr lang="fr-FR" sz="1200" dirty="0"/>
                        <a:t>Travail qui est réellement effectué et qui diffère de celui qui doit être fait.</a:t>
                      </a:r>
                      <a:endParaRPr lang="fr-FR" sz="1100" dirty="0">
                        <a:latin typeface="Calibri"/>
                        <a:ea typeface="Calibri"/>
                        <a:cs typeface="Times New Roman"/>
                      </a:endParaRPr>
                    </a:p>
                  </a:txBody>
                  <a:tcPr marL="68580" marR="68580" marT="0" marB="0"/>
                </a:tc>
              </a:tr>
            </a:tbl>
          </a:graphicData>
        </a:graphic>
      </p:graphicFrame>
      <p:sp>
        <p:nvSpPr>
          <p:cNvPr id="6" name="Bouton d'action : Précédent 5">
            <a:hlinkClick r:id="" action="ppaction://hlinkshowjump?jump=lastslideviewed" highlightClick="1"/>
          </p:cNvPr>
          <p:cNvSpPr/>
          <p:nvPr/>
        </p:nvSpPr>
        <p:spPr>
          <a:xfrm>
            <a:off x="8929688" y="6643688"/>
            <a:ext cx="214312" cy="214312"/>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3600" dirty="0" smtClean="0"/>
              <a:t>Conditions de Travail : </a:t>
            </a:r>
            <a:br>
              <a:rPr lang="fr-FR" sz="3600" dirty="0" smtClean="0"/>
            </a:br>
            <a:r>
              <a:rPr lang="fr-FR" sz="3600" dirty="0" smtClean="0"/>
              <a:t>			essai de définition</a:t>
            </a:r>
            <a:endParaRPr lang="fr-FR" sz="3600" dirty="0"/>
          </a:p>
        </p:txBody>
      </p:sp>
      <p:sp>
        <p:nvSpPr>
          <p:cNvPr id="3" name="Espace réservé du contenu 2"/>
          <p:cNvSpPr>
            <a:spLocks noGrp="1"/>
          </p:cNvSpPr>
          <p:nvPr>
            <p:ph idx="1"/>
          </p:nvPr>
        </p:nvSpPr>
        <p:spPr/>
        <p:txBody>
          <a:bodyPr/>
          <a:lstStyle/>
          <a:p>
            <a:r>
              <a:rPr lang="fr-FR" sz="2400" dirty="0" smtClean="0"/>
              <a:t>Les </a:t>
            </a:r>
            <a:r>
              <a:rPr lang="fr-FR" sz="2400" b="1" dirty="0" smtClean="0"/>
              <a:t>conditions de travail</a:t>
            </a:r>
            <a:r>
              <a:rPr lang="fr-FR" sz="2400" dirty="0" smtClean="0"/>
              <a:t> désignent d'une manière générale l'environnement dans lequel les employés vivent sur leur lieu de travail. </a:t>
            </a:r>
          </a:p>
          <a:p>
            <a:r>
              <a:rPr lang="fr-FR" sz="2400" dirty="0" smtClean="0"/>
              <a:t>Elles comprennent la pénibilité et les risques du travail effectué ainsi que l'environnement de travail. </a:t>
            </a:r>
          </a:p>
          <a:p>
            <a:r>
              <a:rPr lang="fr-FR" sz="2400" dirty="0" smtClean="0"/>
              <a:t>Améliorer les </a:t>
            </a:r>
            <a:r>
              <a:rPr lang="fr-FR" sz="2400" dirty="0" smtClean="0">
                <a:hlinkClick r:id="rId3" action="ppaction://hlinkfile"/>
              </a:rPr>
              <a:t>conditions de travail</a:t>
            </a:r>
            <a:r>
              <a:rPr lang="fr-FR" sz="2400" dirty="0" smtClean="0"/>
              <a:t> c’est </a:t>
            </a:r>
            <a:r>
              <a:rPr lang="fr-FR" sz="2400" b="1" dirty="0" smtClean="0"/>
              <a:t>adapter</a:t>
            </a:r>
            <a:r>
              <a:rPr lang="fr-FR" sz="2400" dirty="0" smtClean="0"/>
              <a:t> le travail à l’homme</a:t>
            </a:r>
            <a:r>
              <a:rPr lang="fr-FR" sz="2400" b="1" dirty="0" smtClean="0"/>
              <a:t> </a:t>
            </a:r>
            <a:r>
              <a:rPr lang="fr-FR" sz="2400" dirty="0" smtClean="0"/>
              <a:t>et </a:t>
            </a:r>
            <a:r>
              <a:rPr lang="fr-FR" sz="2400" b="1" dirty="0" smtClean="0"/>
              <a:t>améliorer</a:t>
            </a:r>
            <a:r>
              <a:rPr lang="fr-FR" sz="2400" dirty="0" smtClean="0"/>
              <a:t> l’environnement de travail des personnes humaines </a:t>
            </a:r>
            <a:r>
              <a:rPr lang="fr-FR" sz="2400" b="1" dirty="0" smtClean="0"/>
              <a:t>pour leur bien être </a:t>
            </a:r>
            <a:r>
              <a:rPr lang="fr-FR" sz="2400" dirty="0" smtClean="0"/>
              <a:t>tout au long de leur vie professionnelle.</a:t>
            </a:r>
          </a:p>
          <a:p>
            <a:endParaRPr lang="fr-FR" sz="1800" dirty="0" smtClean="0"/>
          </a:p>
          <a:p>
            <a:endParaRPr lang="fr-FR"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nvPr>
        </p:nvSpPr>
        <p:spPr>
          <a:xfrm>
            <a:off x="457200" y="704850"/>
            <a:ext cx="8229600" cy="581025"/>
          </a:xfrm>
        </p:spPr>
        <p:txBody>
          <a:bodyPr/>
          <a:lstStyle/>
          <a:p>
            <a:pPr eaLnBrk="1" hangingPunct="1"/>
            <a:r>
              <a:rPr lang="fr-FR" sz="3600" dirty="0" smtClean="0"/>
              <a:t>Définition légale </a:t>
            </a:r>
            <a:r>
              <a:rPr lang="fr-FR" sz="2400" dirty="0" smtClean="0">
                <a:hlinkClick r:id="rId3" action="ppaction://hlinkfile"/>
              </a:rPr>
              <a:t>(voir fiche I) </a:t>
            </a:r>
            <a:r>
              <a:rPr lang="fr-FR" sz="3600" dirty="0" smtClean="0"/>
              <a:t>:</a:t>
            </a:r>
          </a:p>
        </p:txBody>
      </p:sp>
      <p:sp>
        <p:nvSpPr>
          <p:cNvPr id="3" name="Espace réservé du contenu 2"/>
          <p:cNvSpPr>
            <a:spLocks noGrp="1"/>
          </p:cNvSpPr>
          <p:nvPr>
            <p:ph idx="1"/>
          </p:nvPr>
        </p:nvSpPr>
        <p:spPr/>
        <p:txBody>
          <a:bodyPr rtlCol="0">
            <a:normAutofit fontScale="70000" lnSpcReduction="20000"/>
          </a:bodyPr>
          <a:lstStyle/>
          <a:p>
            <a:pPr marL="274320" indent="-274320" eaLnBrk="1" fontAlgn="auto" hangingPunct="1">
              <a:spcAft>
                <a:spcPts val="0"/>
              </a:spcAft>
              <a:buClr>
                <a:schemeClr val="accent3"/>
              </a:buClr>
              <a:buFont typeface="Arial" pitchFamily="34" charset="0"/>
              <a:buChar char="•"/>
              <a:defRPr/>
            </a:pPr>
            <a:r>
              <a:rPr lang="fr-FR" dirty="0" smtClean="0"/>
              <a:t>L’hygiène, la sécurité et les conditions de travail, au sens du code du travail </a:t>
            </a:r>
            <a:r>
              <a:rPr lang="fr-FR" sz="2800" i="1" dirty="0" smtClean="0"/>
              <a:t>(Article L4121-1) </a:t>
            </a:r>
            <a:r>
              <a:rPr lang="fr-FR" dirty="0" smtClean="0"/>
              <a:t>:</a:t>
            </a:r>
          </a:p>
          <a:p>
            <a:pPr marL="640080" lvl="1" indent="-246888" eaLnBrk="1" fontAlgn="auto" hangingPunct="1">
              <a:spcAft>
                <a:spcPts val="0"/>
              </a:spcAft>
              <a:buFont typeface="Arial" pitchFamily="34" charset="0"/>
              <a:buNone/>
              <a:defRPr/>
            </a:pPr>
            <a:r>
              <a:rPr lang="fr-FR" dirty="0" smtClean="0"/>
              <a:t>L'employeur prend </a:t>
            </a:r>
            <a:r>
              <a:rPr lang="fr-FR" u="sng" dirty="0" smtClean="0"/>
              <a:t>les mesures nécessaires </a:t>
            </a:r>
            <a:r>
              <a:rPr lang="fr-FR" dirty="0" smtClean="0"/>
              <a:t>pour assurer </a:t>
            </a:r>
            <a:r>
              <a:rPr lang="fr-FR" u="sng" dirty="0" smtClean="0"/>
              <a:t>la sécurité </a:t>
            </a:r>
            <a:r>
              <a:rPr lang="fr-FR" dirty="0" smtClean="0"/>
              <a:t>et protéger </a:t>
            </a:r>
            <a:r>
              <a:rPr lang="fr-FR" u="sng" dirty="0" smtClean="0"/>
              <a:t>la santé physique et mentale des travailleurs</a:t>
            </a:r>
            <a:r>
              <a:rPr lang="fr-FR" dirty="0" smtClean="0"/>
              <a:t>.</a:t>
            </a:r>
          </a:p>
          <a:p>
            <a:pPr marL="640080" lvl="1" indent="-246888" eaLnBrk="1" fontAlgn="auto" hangingPunct="1">
              <a:spcAft>
                <a:spcPts val="0"/>
              </a:spcAft>
              <a:buFont typeface="Arial" pitchFamily="34" charset="0"/>
              <a:buNone/>
              <a:defRPr/>
            </a:pPr>
            <a:r>
              <a:rPr lang="fr-FR" dirty="0" smtClean="0"/>
              <a:t>Ces mesures comprennent :</a:t>
            </a:r>
          </a:p>
          <a:p>
            <a:pPr lvl="2" indent="-246888" eaLnBrk="1" fontAlgn="auto" hangingPunct="1">
              <a:spcAft>
                <a:spcPts val="0"/>
              </a:spcAft>
              <a:buFont typeface="Arial" pitchFamily="34" charset="0"/>
              <a:buNone/>
              <a:defRPr/>
            </a:pPr>
            <a:r>
              <a:rPr lang="fr-FR" dirty="0" smtClean="0"/>
              <a:t>1° Des actions de prévention des risques professionnels ;</a:t>
            </a:r>
          </a:p>
          <a:p>
            <a:pPr lvl="2" indent="-246888" eaLnBrk="1" fontAlgn="auto" hangingPunct="1">
              <a:spcAft>
                <a:spcPts val="0"/>
              </a:spcAft>
              <a:buFont typeface="Arial" pitchFamily="34" charset="0"/>
              <a:buNone/>
              <a:defRPr/>
            </a:pPr>
            <a:r>
              <a:rPr lang="fr-FR" dirty="0" smtClean="0"/>
              <a:t>2° Des actions d'information et de formation ;</a:t>
            </a:r>
          </a:p>
          <a:p>
            <a:pPr lvl="2" indent="-246888" eaLnBrk="1" fontAlgn="auto" hangingPunct="1">
              <a:spcAft>
                <a:spcPts val="0"/>
              </a:spcAft>
              <a:buFont typeface="Arial" pitchFamily="34" charset="0"/>
              <a:buNone/>
              <a:defRPr/>
            </a:pPr>
            <a:r>
              <a:rPr lang="fr-FR" dirty="0" smtClean="0"/>
              <a:t>3° La mise en place d'une organisation et de moyens adaptés.</a:t>
            </a:r>
          </a:p>
          <a:p>
            <a:pPr marL="640080" lvl="1" indent="-246888" eaLnBrk="1" fontAlgn="auto" hangingPunct="1">
              <a:spcAft>
                <a:spcPts val="0"/>
              </a:spcAft>
              <a:buFont typeface="Arial" pitchFamily="34" charset="0"/>
              <a:buNone/>
              <a:defRPr/>
            </a:pPr>
            <a:r>
              <a:rPr lang="fr-FR" dirty="0" smtClean="0"/>
              <a:t>L'employeur veille à l'adaptation de ces mesures pour tenir compte du changement des circonstances et tendre à l'amélioration des situations existantes.</a:t>
            </a:r>
          </a:p>
          <a:p>
            <a:pPr marL="273367" indent="-246888" eaLnBrk="1" fontAlgn="auto" hangingPunct="1">
              <a:spcAft>
                <a:spcPts val="0"/>
              </a:spcAft>
              <a:defRPr/>
            </a:pPr>
            <a:r>
              <a:rPr lang="fr-FR" sz="2800" dirty="0" smtClean="0"/>
              <a:t>L’H&amp;S au sens du code de la fonction publique (Art 2 du décret n°82-453 du 28 mai 1982) : </a:t>
            </a:r>
            <a:br>
              <a:rPr lang="fr-FR" sz="2800" dirty="0" smtClean="0"/>
            </a:br>
            <a:r>
              <a:rPr lang="fr-FR" sz="2800" dirty="0" smtClean="0"/>
              <a:t>   </a:t>
            </a:r>
            <a:r>
              <a:rPr lang="fr-FR" sz="2300" dirty="0" smtClean="0"/>
              <a:t>Dans les administrations (…), les locaux doivent être aménagés, les équipements doivent être installés et tenus de manière à garantir la sécurité des agents et, le cas échéant, des usagers. Les locaux doivent être tenus dans un état constant de propreté et présenter les conditions d'hygiène et de salubrité nécessaires à la santé des personnes.</a:t>
            </a:r>
          </a:p>
        </p:txBody>
      </p:sp>
      <p:sp>
        <p:nvSpPr>
          <p:cNvPr id="4" name="Bouton d'action : Aide 3">
            <a:hlinkClick r:id="rId4" action="ppaction://hlinksldjump" highlightClick="1"/>
          </p:cNvPr>
          <p:cNvSpPr/>
          <p:nvPr/>
        </p:nvSpPr>
        <p:spPr>
          <a:xfrm>
            <a:off x="8572500" y="6286500"/>
            <a:ext cx="428625" cy="428625"/>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p:txBody>
          <a:bodyPr/>
          <a:lstStyle/>
          <a:p>
            <a:pPr eaLnBrk="1" hangingPunct="1"/>
            <a:r>
              <a:rPr lang="fr-FR" sz="3600" smtClean="0"/>
              <a:t>Principes généraux de la prévention :</a:t>
            </a:r>
          </a:p>
        </p:txBody>
      </p:sp>
      <p:sp>
        <p:nvSpPr>
          <p:cNvPr id="3" name="Espace réservé du contenu 2"/>
          <p:cNvSpPr>
            <a:spLocks noGrp="1"/>
          </p:cNvSpPr>
          <p:nvPr>
            <p:ph idx="1"/>
          </p:nvPr>
        </p:nvSpPr>
        <p:spPr/>
        <p:txBody>
          <a:bodyPr rtlCol="0">
            <a:normAutofit fontScale="47500" lnSpcReduction="20000"/>
          </a:bodyPr>
          <a:lstStyle/>
          <a:p>
            <a:pPr marL="274320" indent="-274320" eaLnBrk="1" fontAlgn="auto" hangingPunct="1">
              <a:spcAft>
                <a:spcPts val="0"/>
              </a:spcAft>
              <a:buClr>
                <a:schemeClr val="accent3"/>
              </a:buClr>
              <a:buFont typeface="Arial" pitchFamily="34" charset="0"/>
              <a:buChar char="•"/>
              <a:defRPr/>
            </a:pPr>
            <a:r>
              <a:rPr lang="fr-FR" sz="3300" dirty="0" smtClean="0"/>
              <a:t>1</a:t>
            </a:r>
            <a:r>
              <a:rPr lang="fr-FR" sz="3300" dirty="0" smtClean="0">
                <a:solidFill>
                  <a:srgbClr val="002060"/>
                </a:solidFill>
              </a:rPr>
              <a:t>° </a:t>
            </a:r>
            <a:r>
              <a:rPr lang="fr-FR" sz="3300" b="1" dirty="0" smtClean="0">
                <a:solidFill>
                  <a:srgbClr val="002060"/>
                </a:solidFill>
              </a:rPr>
              <a:t>Eviter les risques </a:t>
            </a:r>
            <a:r>
              <a:rPr lang="fr-FR" sz="3300" dirty="0" smtClean="0"/>
              <a:t>;</a:t>
            </a:r>
          </a:p>
          <a:p>
            <a:pPr marL="274320" indent="-274320" eaLnBrk="1" fontAlgn="auto" hangingPunct="1">
              <a:spcAft>
                <a:spcPts val="0"/>
              </a:spcAft>
              <a:buClr>
                <a:schemeClr val="accent3"/>
              </a:buClr>
              <a:buFont typeface="Arial" pitchFamily="34" charset="0"/>
              <a:buChar char="•"/>
              <a:defRPr/>
            </a:pPr>
            <a:r>
              <a:rPr lang="fr-FR" sz="3300" dirty="0" smtClean="0"/>
              <a:t>2</a:t>
            </a:r>
            <a:r>
              <a:rPr lang="fr-FR" sz="3300" dirty="0" smtClean="0">
                <a:solidFill>
                  <a:srgbClr val="002060"/>
                </a:solidFill>
              </a:rPr>
              <a:t>° </a:t>
            </a:r>
            <a:r>
              <a:rPr lang="fr-FR" sz="3300" b="1" dirty="0" smtClean="0">
                <a:solidFill>
                  <a:srgbClr val="002060"/>
                </a:solidFill>
              </a:rPr>
              <a:t>Evaluer les risques </a:t>
            </a:r>
            <a:r>
              <a:rPr lang="fr-FR" sz="3300" dirty="0" smtClean="0"/>
              <a:t>qui ne peuvent pas être évités ;</a:t>
            </a:r>
          </a:p>
          <a:p>
            <a:pPr marL="274320" indent="-274320" eaLnBrk="1" fontAlgn="auto" hangingPunct="1">
              <a:spcAft>
                <a:spcPts val="0"/>
              </a:spcAft>
              <a:buClr>
                <a:schemeClr val="accent3"/>
              </a:buClr>
              <a:buFont typeface="Arial" pitchFamily="34" charset="0"/>
              <a:buChar char="•"/>
              <a:defRPr/>
            </a:pPr>
            <a:r>
              <a:rPr lang="fr-FR" sz="3300" dirty="0" smtClean="0"/>
              <a:t>3°</a:t>
            </a:r>
            <a:r>
              <a:rPr lang="fr-FR" sz="3300" dirty="0" smtClean="0">
                <a:solidFill>
                  <a:srgbClr val="002060"/>
                </a:solidFill>
              </a:rPr>
              <a:t> </a:t>
            </a:r>
            <a:r>
              <a:rPr lang="fr-FR" sz="3300" b="1" dirty="0" smtClean="0">
                <a:solidFill>
                  <a:srgbClr val="002060"/>
                </a:solidFill>
              </a:rPr>
              <a:t>Combattre les risques à la source </a:t>
            </a:r>
            <a:r>
              <a:rPr lang="fr-FR" sz="3300" dirty="0" smtClean="0">
                <a:solidFill>
                  <a:srgbClr val="002060"/>
                </a:solidFill>
              </a:rPr>
              <a:t>;</a:t>
            </a:r>
          </a:p>
          <a:p>
            <a:pPr marL="274320" indent="-274320" eaLnBrk="1" fontAlgn="auto" hangingPunct="1">
              <a:spcAft>
                <a:spcPts val="0"/>
              </a:spcAft>
              <a:buClr>
                <a:schemeClr val="accent3"/>
              </a:buClr>
              <a:buFont typeface="Arial" pitchFamily="34" charset="0"/>
              <a:buChar char="•"/>
              <a:defRPr/>
            </a:pPr>
            <a:r>
              <a:rPr lang="fr-FR" sz="3300" dirty="0" smtClean="0"/>
              <a:t>4° </a:t>
            </a:r>
            <a:r>
              <a:rPr lang="fr-FR" sz="3300" b="1" dirty="0" smtClean="0">
                <a:solidFill>
                  <a:srgbClr val="FF0000"/>
                </a:solidFill>
              </a:rPr>
              <a:t>Adapter le travail à l'homme</a:t>
            </a:r>
            <a:r>
              <a:rPr lang="fr-FR" sz="3300" dirty="0" smtClean="0"/>
              <a:t>, en particulier en ce qui concerne la conception des postes de travail ainsi que le choix des équipements de travail et des méthodes de travail et de production, en vue notamment de limiter le travail monotone et le travail cadencé et de réduire les effets de ceux-ci sur la santé ;</a:t>
            </a:r>
          </a:p>
          <a:p>
            <a:pPr marL="274320" indent="-274320" eaLnBrk="1" fontAlgn="auto" hangingPunct="1">
              <a:spcAft>
                <a:spcPts val="0"/>
              </a:spcAft>
              <a:buClr>
                <a:schemeClr val="accent3"/>
              </a:buClr>
              <a:buFont typeface="Arial" pitchFamily="34" charset="0"/>
              <a:buChar char="•"/>
              <a:defRPr/>
            </a:pPr>
            <a:r>
              <a:rPr lang="fr-FR" sz="3300" dirty="0" smtClean="0"/>
              <a:t>5° </a:t>
            </a:r>
            <a:r>
              <a:rPr lang="fr-FR" sz="3300" b="1" dirty="0" smtClean="0">
                <a:solidFill>
                  <a:srgbClr val="FF0000"/>
                </a:solidFill>
              </a:rPr>
              <a:t>Tenir compte de </a:t>
            </a:r>
            <a:r>
              <a:rPr lang="fr-FR" sz="3300" dirty="0" smtClean="0"/>
              <a:t>l'état d'évolution de </a:t>
            </a:r>
            <a:r>
              <a:rPr lang="fr-FR" sz="3300" b="1" dirty="0" smtClean="0">
                <a:solidFill>
                  <a:srgbClr val="FF0000"/>
                </a:solidFill>
              </a:rPr>
              <a:t>la technique </a:t>
            </a:r>
            <a:r>
              <a:rPr lang="fr-FR" sz="3300" dirty="0" smtClean="0"/>
              <a:t>;</a:t>
            </a:r>
          </a:p>
          <a:p>
            <a:pPr marL="274320" indent="-274320" eaLnBrk="1" fontAlgn="auto" hangingPunct="1">
              <a:spcAft>
                <a:spcPts val="0"/>
              </a:spcAft>
              <a:buClr>
                <a:schemeClr val="accent3"/>
              </a:buClr>
              <a:buFont typeface="Arial" pitchFamily="34" charset="0"/>
              <a:buChar char="•"/>
              <a:defRPr/>
            </a:pPr>
            <a:r>
              <a:rPr lang="fr-FR" sz="3300" dirty="0" smtClean="0"/>
              <a:t>6° </a:t>
            </a:r>
            <a:r>
              <a:rPr lang="fr-FR" sz="3300" b="1" dirty="0" smtClean="0">
                <a:solidFill>
                  <a:srgbClr val="FF0000"/>
                </a:solidFill>
              </a:rPr>
              <a:t>Remplacer ce qui est dangereux </a:t>
            </a:r>
            <a:r>
              <a:rPr lang="fr-FR" sz="3300" dirty="0" smtClean="0"/>
              <a:t>par ce qui n'est pas dangereux ou par ce qui est moins dangereux ;</a:t>
            </a:r>
          </a:p>
          <a:p>
            <a:pPr marL="274320" indent="-274320" eaLnBrk="1" fontAlgn="auto" hangingPunct="1">
              <a:spcAft>
                <a:spcPts val="0"/>
              </a:spcAft>
              <a:buClr>
                <a:schemeClr val="accent3"/>
              </a:buClr>
              <a:buFont typeface="Arial" pitchFamily="34" charset="0"/>
              <a:buChar char="•"/>
              <a:defRPr/>
            </a:pPr>
            <a:r>
              <a:rPr lang="fr-FR" sz="3300" dirty="0" smtClean="0"/>
              <a:t>7° </a:t>
            </a:r>
            <a:r>
              <a:rPr lang="fr-FR" sz="3300" b="1" dirty="0" smtClean="0">
                <a:solidFill>
                  <a:srgbClr val="FF0000"/>
                </a:solidFill>
              </a:rPr>
              <a:t>Planifier la prévention </a:t>
            </a:r>
            <a:r>
              <a:rPr lang="fr-FR" sz="3300" dirty="0" smtClean="0"/>
              <a:t>en y intégrant, dans un ensemble cohérent, la technique, l'organisation du travail, les conditions de travail, les relations sociales et l'influence des facteurs ambiants, notamment les risques liés au harcèlement moral, tel qu'il est défini à l'article L. 1152-1 ;</a:t>
            </a:r>
          </a:p>
          <a:p>
            <a:pPr marL="274320" indent="-274320" eaLnBrk="1" fontAlgn="auto" hangingPunct="1">
              <a:spcAft>
                <a:spcPts val="0"/>
              </a:spcAft>
              <a:buClr>
                <a:schemeClr val="accent3"/>
              </a:buClr>
              <a:buFont typeface="Arial" pitchFamily="34" charset="0"/>
              <a:buChar char="•"/>
              <a:defRPr/>
            </a:pPr>
            <a:r>
              <a:rPr lang="fr-FR" sz="3300" dirty="0" smtClean="0"/>
              <a:t>8° </a:t>
            </a:r>
            <a:r>
              <a:rPr lang="fr-FR" sz="3300" b="1" dirty="0" smtClean="0">
                <a:solidFill>
                  <a:srgbClr val="002060"/>
                </a:solidFill>
              </a:rPr>
              <a:t>Prendre des mesures de protection collective </a:t>
            </a:r>
            <a:r>
              <a:rPr lang="fr-FR" sz="3300" dirty="0" smtClean="0"/>
              <a:t>en leur donnant la priorité sur les mesures de protection individuelle ;</a:t>
            </a:r>
          </a:p>
          <a:p>
            <a:pPr marL="274320" indent="-274320" eaLnBrk="1" fontAlgn="auto" hangingPunct="1">
              <a:spcAft>
                <a:spcPts val="0"/>
              </a:spcAft>
              <a:buClr>
                <a:schemeClr val="accent3"/>
              </a:buClr>
              <a:buFont typeface="Arial" pitchFamily="34" charset="0"/>
              <a:buChar char="•"/>
              <a:defRPr/>
            </a:pPr>
            <a:r>
              <a:rPr lang="fr-FR" sz="3300" dirty="0" smtClean="0"/>
              <a:t>9° </a:t>
            </a:r>
            <a:r>
              <a:rPr lang="fr-FR" sz="3300" b="1" dirty="0" smtClean="0">
                <a:solidFill>
                  <a:srgbClr val="FF0000"/>
                </a:solidFill>
              </a:rPr>
              <a:t>Donner les instructions appropriées </a:t>
            </a:r>
            <a:r>
              <a:rPr lang="fr-FR" sz="3300" dirty="0" smtClean="0"/>
              <a:t>aux travailleurs.</a:t>
            </a:r>
          </a:p>
          <a:p>
            <a:pPr marL="274320" indent="-274320" eaLnBrk="1" fontAlgn="auto" hangingPunct="1">
              <a:spcAft>
                <a:spcPts val="0"/>
              </a:spcAft>
              <a:buClr>
                <a:schemeClr val="accent3"/>
              </a:buClr>
              <a:buFont typeface="Arial" pitchFamily="34" charset="0"/>
              <a:buChar char="•"/>
              <a:defRPr/>
            </a:pPr>
            <a:endParaRPr lang="fr-FR" dirty="0" smtClean="0"/>
          </a:p>
        </p:txBody>
      </p:sp>
      <p:sp>
        <p:nvSpPr>
          <p:cNvPr id="4" name="Bouton d'action : Aide 3">
            <a:hlinkClick r:id="rId3" action="ppaction://hlinksldjump" highlightClick="1"/>
          </p:cNvPr>
          <p:cNvSpPr/>
          <p:nvPr/>
        </p:nvSpPr>
        <p:spPr>
          <a:xfrm>
            <a:off x="8572500" y="6286500"/>
            <a:ext cx="428625" cy="428625"/>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up)">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up)">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up)">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up)">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up)">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up)">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up)">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ipe(up)">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p:txBody>
          <a:bodyPr/>
          <a:lstStyle/>
          <a:p>
            <a:pPr eaLnBrk="1" hangingPunct="1"/>
            <a:r>
              <a:rPr lang="fr-FR" sz="3600" smtClean="0"/>
              <a:t>Rôle de l’employeur </a:t>
            </a:r>
            <a:br>
              <a:rPr lang="fr-FR" sz="3600" smtClean="0"/>
            </a:br>
            <a:r>
              <a:rPr lang="fr-FR" sz="3600" smtClean="0"/>
              <a:t>(l’Etat et ses représentants locaux)</a:t>
            </a:r>
          </a:p>
        </p:txBody>
      </p:sp>
      <p:sp>
        <p:nvSpPr>
          <p:cNvPr id="7171" name="Espace réservé du contenu 2"/>
          <p:cNvSpPr>
            <a:spLocks noGrp="1"/>
          </p:cNvSpPr>
          <p:nvPr>
            <p:ph idx="1"/>
          </p:nvPr>
        </p:nvSpPr>
        <p:spPr/>
        <p:txBody>
          <a:bodyPr anchor="ctr"/>
          <a:lstStyle/>
          <a:p>
            <a:pPr eaLnBrk="1" hangingPunct="1"/>
            <a:r>
              <a:rPr lang="fr-FR" sz="2000" dirty="0" smtClean="0"/>
              <a:t>L'employeur, compte tenu de la nature des activités de l'établissement, évalue les risques pour la santé et la sécurité des travailleurs	</a:t>
            </a:r>
          </a:p>
          <a:p>
            <a:pPr eaLnBrk="1" hangingPunct="1"/>
            <a:r>
              <a:rPr lang="fr-FR" sz="2000" dirty="0" smtClean="0"/>
              <a:t>A la suite de cette évaluation, l'employeur met en œuvre les actions de prévention ainsi que les méthodes de travail (…) garantissant un meilleur niveau de protection de la santé et de la sécurité des travailleurs. </a:t>
            </a:r>
          </a:p>
          <a:p>
            <a:pPr eaLnBrk="1" hangingPunct="1"/>
            <a:r>
              <a:rPr lang="fr-FR" sz="2000" dirty="0" smtClean="0"/>
              <a:t>Il intègre ces actions et ces méthodes dans l'ensemble des activités de l'établissement et à tous les niveaux de l'encadrement (national, académique, départemental et EPLE).</a:t>
            </a:r>
          </a:p>
          <a:p>
            <a:pPr eaLnBrk="1" hangingPunct="1"/>
            <a:r>
              <a:rPr lang="fr-FR" sz="2000" dirty="0" smtClean="0"/>
              <a:t>Les chefs de service sont chargés, dans la limite de leurs attributions et dans le cadre des délégations qui leur sont consenties, de veiller à la sécurité et à la protection de la santé des agents placés sous leur autorité.</a:t>
            </a:r>
          </a:p>
        </p:txBody>
      </p:sp>
      <p:sp>
        <p:nvSpPr>
          <p:cNvPr id="4" name="Flèche droite rayée 3"/>
          <p:cNvSpPr/>
          <p:nvPr/>
        </p:nvSpPr>
        <p:spPr>
          <a:xfrm>
            <a:off x="2214563" y="2571750"/>
            <a:ext cx="571500" cy="285750"/>
          </a:xfrm>
          <a:prstGeom prst="stripedRightArrow">
            <a:avLst>
              <a:gd name="adj1" fmla="val 31972"/>
              <a:gd name="adj2" fmla="val 95070"/>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 name="ZoneTexte 7"/>
          <p:cNvSpPr txBox="1">
            <a:spLocks noChangeArrowheads="1"/>
          </p:cNvSpPr>
          <p:nvPr/>
        </p:nvSpPr>
        <p:spPr bwMode="auto">
          <a:xfrm>
            <a:off x="2928938" y="2500313"/>
            <a:ext cx="3500437" cy="400050"/>
          </a:xfrm>
          <a:prstGeom prst="rect">
            <a:avLst/>
          </a:prstGeom>
          <a:noFill/>
          <a:ln w="9525">
            <a:noFill/>
            <a:miter lim="800000"/>
            <a:headEnd/>
            <a:tailEnd/>
          </a:ln>
        </p:spPr>
        <p:txBody>
          <a:bodyPr>
            <a:spAutoFit/>
          </a:bodyPr>
          <a:lstStyle/>
          <a:p>
            <a:r>
              <a:rPr lang="fr-FR" sz="2000" dirty="0">
                <a:solidFill>
                  <a:srgbClr val="FF0000"/>
                </a:solidFill>
              </a:rPr>
              <a:t>le document unique</a:t>
            </a:r>
            <a:r>
              <a:rPr lang="fr-FR" dirty="0"/>
              <a:t>.</a:t>
            </a:r>
          </a:p>
        </p:txBody>
      </p:sp>
      <p:sp>
        <p:nvSpPr>
          <p:cNvPr id="6" name="Bouton d'action : Aide 5">
            <a:hlinkClick r:id="rId3" action="ppaction://hlinksldjump" highlightClick="1"/>
          </p:cNvPr>
          <p:cNvSpPr/>
          <p:nvPr/>
        </p:nvSpPr>
        <p:spPr>
          <a:xfrm>
            <a:off x="8572500" y="6286500"/>
            <a:ext cx="428625" cy="428625"/>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171">
                                            <p:txEl>
                                              <p:pRg st="1" end="1"/>
                                            </p:txEl>
                                          </p:spTgt>
                                        </p:tgtEl>
                                        <p:attrNameLst>
                                          <p:attrName>style.visibility</p:attrName>
                                        </p:attrNameLst>
                                      </p:cBhvr>
                                      <p:to>
                                        <p:strVal val="visible"/>
                                      </p:to>
                                    </p:set>
                                    <p:anim calcmode="lin" valueType="num">
                                      <p:cBhvr additive="base">
                                        <p:cTn id="25"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7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171">
                                            <p:txEl>
                                              <p:pRg st="2" end="2"/>
                                            </p:txEl>
                                          </p:spTgt>
                                        </p:tgtEl>
                                        <p:attrNameLst>
                                          <p:attrName>style.visibility</p:attrName>
                                        </p:attrNameLst>
                                      </p:cBhvr>
                                      <p:to>
                                        <p:strVal val="visible"/>
                                      </p:to>
                                    </p:set>
                                    <p:anim calcmode="lin" valueType="num">
                                      <p:cBhvr additive="base">
                                        <p:cTn id="31"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171">
                                            <p:txEl>
                                              <p:pRg st="3" end="3"/>
                                            </p:txEl>
                                          </p:spTgt>
                                        </p:tgtEl>
                                        <p:attrNameLst>
                                          <p:attrName>style.visibility</p:attrName>
                                        </p:attrNameLst>
                                      </p:cBhvr>
                                      <p:to>
                                        <p:strVal val="visible"/>
                                      </p:to>
                                    </p:set>
                                    <p:anim calcmode="lin" valueType="num">
                                      <p:cBhvr additive="base">
                                        <p:cTn id="37"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17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P spid="4" grpId="0" animBg="1"/>
      <p:bldP spid="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nvPr>
        </p:nvSpPr>
        <p:spPr/>
        <p:txBody>
          <a:bodyPr>
            <a:normAutofit fontScale="90000"/>
          </a:bodyPr>
          <a:lstStyle/>
          <a:p>
            <a:pPr eaLnBrk="1" fontAlgn="auto" hangingPunct="1">
              <a:spcAft>
                <a:spcPts val="0"/>
              </a:spcAft>
              <a:defRPr/>
            </a:pPr>
            <a:r>
              <a:rPr lang="fr-FR" sz="4900" dirty="0" smtClean="0"/>
              <a:t>Obligations des travailleurs </a:t>
            </a:r>
            <a:r>
              <a:rPr lang="fr-FR" sz="3200" dirty="0" smtClean="0"/>
              <a:t/>
            </a:r>
            <a:br>
              <a:rPr lang="fr-FR" sz="3200" dirty="0" smtClean="0"/>
            </a:br>
            <a:r>
              <a:rPr lang="fr-FR" sz="3100" dirty="0" smtClean="0"/>
              <a:t>(Agents de droit privé ou public des établissements)</a:t>
            </a:r>
          </a:p>
        </p:txBody>
      </p:sp>
      <p:sp>
        <p:nvSpPr>
          <p:cNvPr id="8195" name="Espace réservé du contenu 2"/>
          <p:cNvSpPr>
            <a:spLocks noGrp="1"/>
          </p:cNvSpPr>
          <p:nvPr>
            <p:ph idx="1"/>
          </p:nvPr>
        </p:nvSpPr>
        <p:spPr/>
        <p:txBody>
          <a:bodyPr>
            <a:normAutofit fontScale="85000" lnSpcReduction="20000"/>
          </a:bodyPr>
          <a:lstStyle/>
          <a:p>
            <a:pPr marL="274320" indent="-274320" eaLnBrk="1" fontAlgn="auto" hangingPunct="1">
              <a:spcAft>
                <a:spcPts val="0"/>
              </a:spcAft>
              <a:buClr>
                <a:schemeClr val="accent3"/>
              </a:buClr>
              <a:buFont typeface="Wingdings 2"/>
              <a:buChar char=""/>
              <a:defRPr/>
            </a:pPr>
            <a:r>
              <a:rPr lang="fr-FR" dirty="0" smtClean="0"/>
              <a:t>Conformément aux instructions qui lui sont données (…), </a:t>
            </a:r>
            <a:r>
              <a:rPr lang="fr-FR" dirty="0" smtClean="0">
                <a:solidFill>
                  <a:srgbClr val="FF0000"/>
                </a:solidFill>
              </a:rPr>
              <a:t>il incombe à chaque travailleur de prendre soin</a:t>
            </a:r>
            <a:r>
              <a:rPr lang="fr-FR" dirty="0" smtClean="0"/>
              <a:t>, en fonction de sa formation et selon ses possibilités, </a:t>
            </a:r>
            <a:r>
              <a:rPr lang="fr-FR" dirty="0" smtClean="0">
                <a:solidFill>
                  <a:srgbClr val="FF0000"/>
                </a:solidFill>
              </a:rPr>
              <a:t>de sa santé et de sa sécurité ainsi que de celles des autres personnes concernées par ses actes </a:t>
            </a:r>
            <a:r>
              <a:rPr lang="fr-FR" dirty="0" smtClean="0"/>
              <a:t>ou ses omissions au travail.</a:t>
            </a:r>
          </a:p>
          <a:p>
            <a:pPr marL="274320" indent="-274320" eaLnBrk="1" fontAlgn="auto" hangingPunct="1">
              <a:spcAft>
                <a:spcPts val="0"/>
              </a:spcAft>
              <a:buClr>
                <a:schemeClr val="accent3"/>
              </a:buClr>
              <a:buFont typeface="Wingdings 2"/>
              <a:buChar char=""/>
              <a:defRPr/>
            </a:pPr>
            <a:r>
              <a:rPr lang="fr-FR" dirty="0" smtClean="0"/>
              <a:t>Les instructions de l'employeur précisent, en particulier lorsque la nature des risques le justifie, les conditions d'utilisation des équipements de travail, des moyens de protection, des substances et préparations dangereuses. Elles sont adaptées à la nature des tâches à accomplir.</a:t>
            </a:r>
          </a:p>
          <a:p>
            <a:pPr marL="274320" indent="-274320" eaLnBrk="1" fontAlgn="auto" hangingPunct="1">
              <a:spcAft>
                <a:spcPts val="0"/>
              </a:spcAft>
              <a:buClr>
                <a:schemeClr val="accent3"/>
              </a:buClr>
              <a:buFont typeface="Wingdings 2"/>
              <a:buChar char=""/>
              <a:defRPr/>
            </a:pPr>
            <a:r>
              <a:rPr lang="fr-FR" dirty="0" smtClean="0"/>
              <a:t>Les dispositions du premier alinéa sont sans incidence sur le </a:t>
            </a:r>
            <a:r>
              <a:rPr lang="fr-FR" dirty="0" smtClean="0">
                <a:solidFill>
                  <a:srgbClr val="FF0000"/>
                </a:solidFill>
              </a:rPr>
              <a:t>principe de la responsabilité de l'employeur.</a:t>
            </a:r>
            <a:endParaRPr lang="fr-FR" i="1" dirty="0" smtClean="0"/>
          </a:p>
          <a:p>
            <a:pPr marL="274320" indent="-274320" eaLnBrk="1" fontAlgn="auto" hangingPunct="1">
              <a:spcAft>
                <a:spcPts val="0"/>
              </a:spcAft>
              <a:buClr>
                <a:schemeClr val="accent3"/>
              </a:buClr>
              <a:buFont typeface="Wingdings 2"/>
              <a:buChar char=""/>
              <a:defRPr/>
            </a:pPr>
            <a:r>
              <a:rPr lang="fr-FR" dirty="0" smtClean="0"/>
              <a:t>Les mesures prises en matière de santé et de sécurité au travail ne doivent entraîner </a:t>
            </a:r>
            <a:r>
              <a:rPr lang="fr-FR" dirty="0" smtClean="0">
                <a:solidFill>
                  <a:srgbClr val="FF0000"/>
                </a:solidFill>
              </a:rPr>
              <a:t>aucune charge financière pour les travailleurs</a:t>
            </a:r>
            <a:r>
              <a:rPr lang="fr-FR" dirty="0" smtClean="0"/>
              <a:t>.</a:t>
            </a:r>
          </a:p>
        </p:txBody>
      </p:sp>
      <p:sp>
        <p:nvSpPr>
          <p:cNvPr id="4" name="Bouton d'action : Aide 3">
            <a:hlinkClick r:id="rId3" action="ppaction://hlinksldjump" highlightClick="1"/>
          </p:cNvPr>
          <p:cNvSpPr/>
          <p:nvPr/>
        </p:nvSpPr>
        <p:spPr>
          <a:xfrm>
            <a:off x="8572500" y="6286500"/>
            <a:ext cx="428625" cy="428625"/>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195">
                                            <p:txEl>
                                              <p:pRg st="1" end="1"/>
                                            </p:txEl>
                                          </p:spTgt>
                                        </p:tgtEl>
                                        <p:attrNameLst>
                                          <p:attrName>style.visibility</p:attrName>
                                        </p:attrNameLst>
                                      </p:cBhvr>
                                      <p:to>
                                        <p:strVal val="visible"/>
                                      </p:to>
                                    </p:set>
                                    <p:anim calcmode="lin" valueType="num">
                                      <p:cBhvr additive="base">
                                        <p:cTn id="13" dur="500" fill="hold"/>
                                        <p:tgtEl>
                                          <p:spTgt spid="819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19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195">
                                            <p:txEl>
                                              <p:pRg st="2" end="2"/>
                                            </p:txEl>
                                          </p:spTgt>
                                        </p:tgtEl>
                                        <p:attrNameLst>
                                          <p:attrName>style.visibility</p:attrName>
                                        </p:attrNameLst>
                                      </p:cBhvr>
                                      <p:to>
                                        <p:strVal val="visible"/>
                                      </p:to>
                                    </p:set>
                                    <p:anim calcmode="lin" valueType="num">
                                      <p:cBhvr additive="base">
                                        <p:cTn id="19" dur="500" fill="hold"/>
                                        <p:tgtEl>
                                          <p:spTgt spid="819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19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195">
                                            <p:txEl>
                                              <p:pRg st="3" end="3"/>
                                            </p:txEl>
                                          </p:spTgt>
                                        </p:tgtEl>
                                        <p:attrNameLst>
                                          <p:attrName>style.visibility</p:attrName>
                                        </p:attrNameLst>
                                      </p:cBhvr>
                                      <p:to>
                                        <p:strVal val="visible"/>
                                      </p:to>
                                    </p:set>
                                    <p:anim calcmode="lin" valueType="num">
                                      <p:cBhvr additive="base">
                                        <p:cTn id="25" dur="500" fill="hold"/>
                                        <p:tgtEl>
                                          <p:spTgt spid="819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19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pPr eaLnBrk="1" fontAlgn="auto" hangingPunct="1">
              <a:spcAft>
                <a:spcPts val="0"/>
              </a:spcAft>
              <a:defRPr/>
            </a:pPr>
            <a:r>
              <a:rPr lang="fr-FR" sz="4800" dirty="0" smtClean="0"/>
              <a:t>L’organisation des CHSCT</a:t>
            </a:r>
            <a:endParaRPr lang="fr-FR" sz="4800" dirty="0"/>
          </a:p>
        </p:txBody>
      </p:sp>
      <p:sp>
        <p:nvSpPr>
          <p:cNvPr id="12291" name="Espace réservé du texte 4"/>
          <p:cNvSpPr>
            <a:spLocks noGrp="1"/>
          </p:cNvSpPr>
          <p:nvPr>
            <p:ph type="body" idx="1"/>
          </p:nvPr>
        </p:nvSpPr>
        <p:spPr>
          <a:xfrm>
            <a:off x="530225" y="2705100"/>
            <a:ext cx="7772400" cy="2224088"/>
          </a:xfrm>
        </p:spPr>
        <p:txBody>
          <a:bodyPr/>
          <a:lstStyle/>
          <a:p>
            <a:pPr eaLnBrk="1" hangingPunct="1">
              <a:buFont typeface="Arial" charset="0"/>
              <a:buChar char="•"/>
            </a:pPr>
            <a:r>
              <a:rPr lang="fr-FR" dirty="0" smtClean="0"/>
              <a:t> </a:t>
            </a:r>
            <a:r>
              <a:rPr lang="fr-FR" dirty="0" smtClean="0">
                <a:hlinkClick r:id="rId3" action="ppaction://hlinksldjump"/>
              </a:rPr>
              <a:t>Les différents CHSCT </a:t>
            </a:r>
            <a:r>
              <a:rPr lang="fr-FR" dirty="0" smtClean="0"/>
              <a:t>et leurs niveaux de compétence</a:t>
            </a:r>
          </a:p>
          <a:p>
            <a:pPr eaLnBrk="1" hangingPunct="1">
              <a:buFont typeface="Arial" charset="0"/>
              <a:buChar char="•"/>
            </a:pPr>
            <a:r>
              <a:rPr lang="fr-FR" dirty="0" smtClean="0"/>
              <a:t> </a:t>
            </a:r>
            <a:r>
              <a:rPr lang="fr-FR" dirty="0" smtClean="0">
                <a:hlinkClick r:id="" action="ppaction://noaction"/>
              </a:rPr>
              <a:t>CCHSCT Ministériel</a:t>
            </a:r>
            <a:endParaRPr lang="fr-FR" dirty="0" smtClean="0"/>
          </a:p>
          <a:p>
            <a:pPr eaLnBrk="1" hangingPunct="1">
              <a:buFont typeface="Arial" charset="0"/>
              <a:buChar char="•"/>
            </a:pPr>
            <a:r>
              <a:rPr lang="fr-FR" dirty="0" smtClean="0">
                <a:hlinkClick r:id="rId4" action="ppaction://hlinksldjump"/>
              </a:rPr>
              <a:t>CHSCT Locaux</a:t>
            </a:r>
            <a:endParaRPr lang="fr-FR" dirty="0" smtClean="0"/>
          </a:p>
          <a:p>
            <a:pPr eaLnBrk="1" hangingPunct="1">
              <a:buFont typeface="Arial" charset="0"/>
              <a:buChar char="•"/>
            </a:pPr>
            <a:r>
              <a:rPr lang="fr-FR" dirty="0" smtClean="0">
                <a:hlinkClick r:id="rId5" action="ppaction://hlinksldjump"/>
              </a:rPr>
              <a:t>La CHS dans les EPLE</a:t>
            </a:r>
            <a:endParaRPr lang="fr-FR" dirty="0" smtClean="0"/>
          </a:p>
          <a:p>
            <a:pPr eaLnBrk="1" hangingPunct="1">
              <a:buFont typeface="Arial" charset="0"/>
              <a:buChar char="•"/>
            </a:pPr>
            <a:endParaRPr lang="fr-FR"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Fonderie">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Arial perso">
      <a:majorFont>
        <a:latin typeface="Arial"/>
        <a:ea typeface=""/>
        <a:cs typeface=""/>
      </a:majorFont>
      <a:minorFont>
        <a:latin typeface="Arial"/>
        <a:ea typeface=""/>
        <a:cs typeface=""/>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onderie">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2.xml><?xml version="1.0" encoding="utf-8"?>
<a:themeOverride xmlns:a="http://schemas.openxmlformats.org/drawingml/2006/main">
  <a:clrScheme name="Fonderie">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docProps/app.xml><?xml version="1.0" encoding="utf-8"?>
<Properties xmlns="http://schemas.openxmlformats.org/officeDocument/2006/extended-properties" xmlns:vt="http://schemas.openxmlformats.org/officeDocument/2006/docPropsVTypes">
  <Template>Flow</Template>
  <TotalTime>9762</TotalTime>
  <Words>3462</Words>
  <Application>Microsoft Office PowerPoint</Application>
  <PresentationFormat>Affichage à l'écran (4:3)</PresentationFormat>
  <Paragraphs>290</Paragraphs>
  <Slides>31</Slides>
  <Notes>31</Notes>
  <HiddenSlides>0</HiddenSlides>
  <MMClips>0</MMClips>
  <ScaleCrop>false</ScaleCrop>
  <HeadingPairs>
    <vt:vector size="4" baseType="variant">
      <vt:variant>
        <vt:lpstr>Thème</vt:lpstr>
      </vt:variant>
      <vt:variant>
        <vt:i4>1</vt:i4>
      </vt:variant>
      <vt:variant>
        <vt:lpstr>Titres des diapositives</vt:lpstr>
      </vt:variant>
      <vt:variant>
        <vt:i4>31</vt:i4>
      </vt:variant>
    </vt:vector>
  </HeadingPairs>
  <TitlesOfParts>
    <vt:vector size="32" baseType="lpstr">
      <vt:lpstr>Débit</vt:lpstr>
      <vt:lpstr>L’enjeu des conditions de travail :  Quels constats ? Quelles actions  et quelles revendications ?</vt:lpstr>
      <vt:lpstr>Sommaire</vt:lpstr>
      <vt:lpstr>Définition</vt:lpstr>
      <vt:lpstr>Conditions de Travail :     essai de définition</vt:lpstr>
      <vt:lpstr>Définition légale (voir fiche I) :</vt:lpstr>
      <vt:lpstr>Principes généraux de la prévention :</vt:lpstr>
      <vt:lpstr>Rôle de l’employeur  (l’Etat et ses représentants locaux)</vt:lpstr>
      <vt:lpstr>Obligations des travailleurs  (Agents de droit privé ou public des établissements)</vt:lpstr>
      <vt:lpstr>L’organisation des CHSCT</vt:lpstr>
      <vt:lpstr>Les différents CHSCT</vt:lpstr>
      <vt:lpstr>Le Comité d’Hygiène, de Sécurité et des Conditions de Travail Ministériel</vt:lpstr>
      <vt:lpstr>Les CHSCT locaux</vt:lpstr>
      <vt:lpstr>Les CHSCT Locaux (suite)</vt:lpstr>
      <vt:lpstr>Les CHSCT Locaux (fin)</vt:lpstr>
      <vt:lpstr>La Commission d’Hygiène et Sécurité </vt:lpstr>
      <vt:lpstr>Composition de la CHS</vt:lpstr>
      <vt:lpstr>Les acteurs de l’hygiène et sécurité</vt:lpstr>
      <vt:lpstr>Les chefs de service</vt:lpstr>
      <vt:lpstr>Les Assistants et Conseillers de prévention</vt:lpstr>
      <vt:lpstr>Mission des Assistants et Conseillers de Prévention</vt:lpstr>
      <vt:lpstr>Les médecins de prévention</vt:lpstr>
      <vt:lpstr>Les CHS (voir fiche II)</vt:lpstr>
      <vt:lpstr>L’inspecteur Santé et Sécurité au Travail</vt:lpstr>
      <vt:lpstr>Agir dans les établissements</vt:lpstr>
      <vt:lpstr>Connaître la loi</vt:lpstr>
      <vt:lpstr>Les documents (obligatoires) pour s’informer dans un établissement</vt:lpstr>
      <vt:lpstr>Faire respecter la loi</vt:lpstr>
      <vt:lpstr>Faire fonctionner les instances</vt:lpstr>
      <vt:lpstr>Faire fonctionner les instances (2)</vt:lpstr>
      <vt:lpstr>Références légales, circulaires et liens</vt:lpstr>
      <vt:lpstr>Diapositive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L’Hygiène et la Sécurité en Lycée Professionnel</dc:title>
  <dc:creator>stéph</dc:creator>
  <cp:lastModifiedBy>Stéphane LACAZE</cp:lastModifiedBy>
  <cp:revision>743</cp:revision>
  <dcterms:created xsi:type="dcterms:W3CDTF">2010-10-31T13:00:13Z</dcterms:created>
  <dcterms:modified xsi:type="dcterms:W3CDTF">2012-02-28T12:16:19Z</dcterms:modified>
</cp:coreProperties>
</file>